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65" r:id="rId6"/>
    <p:sldId id="288" r:id="rId7"/>
    <p:sldId id="291" r:id="rId8"/>
    <p:sldId id="292" r:id="rId9"/>
    <p:sldId id="293" r:id="rId10"/>
    <p:sldId id="294" r:id="rId11"/>
    <p:sldId id="295" r:id="rId12"/>
    <p:sldId id="298" r:id="rId13"/>
    <p:sldId id="299" r:id="rId14"/>
    <p:sldId id="290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6DA093B-2124-D9AB-1D4E-8DAE8995AA70}" name="Madeleine Pellegrini" initials="MP" userId="S::madeleine.pellegrini@portcolborne.ca::ba2e3bcd-d040-47ab-9f28-c06145685d4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67F"/>
    <a:srgbClr val="D94829"/>
    <a:srgbClr val="00A8E1"/>
    <a:srgbClr val="2F5597"/>
    <a:srgbClr val="A6A6A6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AA2A58-E53B-4B14-90E0-5BD45D5EE00C}" v="1091" dt="2025-05-09T19:22:11.123"/>
    <p1510:client id="{538C6155-FE94-B275-5B84-9308B0A178B1}" v="24" dt="2025-05-09T19:22:54.1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 Hunt" userId="S::doug.hunt@portcolborne.ca::4e6a1a38-3b0f-4c58-a5bd-a2bfa90c91c7" providerId="AD" clId="Web-{538C6155-FE94-B275-5B84-9308B0A178B1}"/>
    <pc:docChg chg="modSld">
      <pc:chgData name="Doug Hunt" userId="S::doug.hunt@portcolborne.ca::4e6a1a38-3b0f-4c58-a5bd-a2bfa90c91c7" providerId="AD" clId="Web-{538C6155-FE94-B275-5B84-9308B0A178B1}" dt="2025-05-09T19:22:51.414" v="10" actId="20577"/>
      <pc:docMkLst>
        <pc:docMk/>
      </pc:docMkLst>
      <pc:sldChg chg="modSp">
        <pc:chgData name="Doug Hunt" userId="S::doug.hunt@portcolborne.ca::4e6a1a38-3b0f-4c58-a5bd-a2bfa90c91c7" providerId="AD" clId="Web-{538C6155-FE94-B275-5B84-9308B0A178B1}" dt="2025-05-09T19:14:26.017" v="2" actId="20577"/>
        <pc:sldMkLst>
          <pc:docMk/>
          <pc:sldMk cId="4071620824" sldId="292"/>
        </pc:sldMkLst>
        <pc:spChg chg="mod">
          <ac:chgData name="Doug Hunt" userId="S::doug.hunt@portcolborne.ca::4e6a1a38-3b0f-4c58-a5bd-a2bfa90c91c7" providerId="AD" clId="Web-{538C6155-FE94-B275-5B84-9308B0A178B1}" dt="2025-05-09T19:14:26.017" v="2" actId="20577"/>
          <ac:spMkLst>
            <pc:docMk/>
            <pc:sldMk cId="4071620824" sldId="292"/>
            <ac:spMk id="4" creationId="{ECEBB152-E928-8F3A-F815-FA107953C151}"/>
          </ac:spMkLst>
        </pc:spChg>
      </pc:sldChg>
      <pc:sldChg chg="modSp">
        <pc:chgData name="Doug Hunt" userId="S::doug.hunt@portcolborne.ca::4e6a1a38-3b0f-4c58-a5bd-a2bfa90c91c7" providerId="AD" clId="Web-{538C6155-FE94-B275-5B84-9308B0A178B1}" dt="2025-05-09T19:15:08.424" v="5" actId="20577"/>
        <pc:sldMkLst>
          <pc:docMk/>
          <pc:sldMk cId="17854397" sldId="293"/>
        </pc:sldMkLst>
        <pc:spChg chg="mod">
          <ac:chgData name="Doug Hunt" userId="S::doug.hunt@portcolborne.ca::4e6a1a38-3b0f-4c58-a5bd-a2bfa90c91c7" providerId="AD" clId="Web-{538C6155-FE94-B275-5B84-9308B0A178B1}" dt="2025-05-09T19:15:08.424" v="5" actId="20577"/>
          <ac:spMkLst>
            <pc:docMk/>
            <pc:sldMk cId="17854397" sldId="293"/>
            <ac:spMk id="5" creationId="{A893576A-6BBA-3EDB-0A2A-5417140945CA}"/>
          </ac:spMkLst>
        </pc:spChg>
      </pc:sldChg>
      <pc:sldChg chg="modSp">
        <pc:chgData name="Doug Hunt" userId="S::doug.hunt@portcolborne.ca::4e6a1a38-3b0f-4c58-a5bd-a2bfa90c91c7" providerId="AD" clId="Web-{538C6155-FE94-B275-5B84-9308B0A178B1}" dt="2025-05-09T19:16:00.549" v="9" actId="20577"/>
        <pc:sldMkLst>
          <pc:docMk/>
          <pc:sldMk cId="578434328" sldId="294"/>
        </pc:sldMkLst>
        <pc:spChg chg="mod">
          <ac:chgData name="Doug Hunt" userId="S::doug.hunt@portcolborne.ca::4e6a1a38-3b0f-4c58-a5bd-a2bfa90c91c7" providerId="AD" clId="Web-{538C6155-FE94-B275-5B84-9308B0A178B1}" dt="2025-05-09T19:16:00.549" v="9" actId="20577"/>
          <ac:spMkLst>
            <pc:docMk/>
            <pc:sldMk cId="578434328" sldId="294"/>
            <ac:spMk id="4" creationId="{ECEBB152-E928-8F3A-F815-FA107953C151}"/>
          </ac:spMkLst>
        </pc:spChg>
      </pc:sldChg>
      <pc:sldChg chg="modSp">
        <pc:chgData name="Doug Hunt" userId="S::doug.hunt@portcolborne.ca::4e6a1a38-3b0f-4c58-a5bd-a2bfa90c91c7" providerId="AD" clId="Web-{538C6155-FE94-B275-5B84-9308B0A178B1}" dt="2025-05-09T19:22:51.414" v="10" actId="20577"/>
        <pc:sldMkLst>
          <pc:docMk/>
          <pc:sldMk cId="1997078038" sldId="299"/>
        </pc:sldMkLst>
        <pc:spChg chg="mod">
          <ac:chgData name="Doug Hunt" userId="S::doug.hunt@portcolborne.ca::4e6a1a38-3b0f-4c58-a5bd-a2bfa90c91c7" providerId="AD" clId="Web-{538C6155-FE94-B275-5B84-9308B0A178B1}" dt="2025-05-09T19:22:51.414" v="10" actId="20577"/>
          <ac:spMkLst>
            <pc:docMk/>
            <pc:sldMk cId="1997078038" sldId="299"/>
            <ac:spMk id="21" creationId="{CB41B2F7-746C-AD9A-A615-762EEF5E9A6D}"/>
          </ac:spMkLst>
        </pc:spChg>
      </pc:sldChg>
    </pc:docChg>
  </pc:docChgLst>
  <pc:docChgLst>
    <pc:chgData name="Jasmine Peazel-Graham" userId="c849f272-3440-4ecd-9f02-ea9e60006079" providerId="ADAL" clId="{0EAA2A58-E53B-4B14-90E0-5BD45D5EE00C}"/>
    <pc:docChg chg="undo custSel addSld delSld modSld">
      <pc:chgData name="Jasmine Peazel-Graham" userId="c849f272-3440-4ecd-9f02-ea9e60006079" providerId="ADAL" clId="{0EAA2A58-E53B-4B14-90E0-5BD45D5EE00C}" dt="2025-05-09T19:22:11.123" v="3226" actId="6549"/>
      <pc:docMkLst>
        <pc:docMk/>
      </pc:docMkLst>
      <pc:sldChg chg="modSp mod">
        <pc:chgData name="Jasmine Peazel-Graham" userId="c849f272-3440-4ecd-9f02-ea9e60006079" providerId="ADAL" clId="{0EAA2A58-E53B-4B14-90E0-5BD45D5EE00C}" dt="2025-05-07T19:44:41.886" v="38" actId="20577"/>
        <pc:sldMkLst>
          <pc:docMk/>
          <pc:sldMk cId="685857232" sldId="256"/>
        </pc:sldMkLst>
        <pc:spChg chg="mod">
          <ac:chgData name="Jasmine Peazel-Graham" userId="c849f272-3440-4ecd-9f02-ea9e60006079" providerId="ADAL" clId="{0EAA2A58-E53B-4B14-90E0-5BD45D5EE00C}" dt="2025-05-07T19:44:35.457" v="25" actId="1076"/>
          <ac:spMkLst>
            <pc:docMk/>
            <pc:sldMk cId="685857232" sldId="256"/>
            <ac:spMk id="2" creationId="{72833263-FD8D-CF81-0773-71B7245168FB}"/>
          </ac:spMkLst>
        </pc:spChg>
        <pc:spChg chg="mod">
          <ac:chgData name="Jasmine Peazel-Graham" userId="c849f272-3440-4ecd-9f02-ea9e60006079" providerId="ADAL" clId="{0EAA2A58-E53B-4B14-90E0-5BD45D5EE00C}" dt="2025-05-07T19:44:41.886" v="38" actId="20577"/>
          <ac:spMkLst>
            <pc:docMk/>
            <pc:sldMk cId="685857232" sldId="256"/>
            <ac:spMk id="8" creationId="{D342EB9F-44B9-9A00-9604-B6E53DBB9CBF}"/>
          </ac:spMkLst>
        </pc:spChg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1897359977" sldId="262"/>
        </pc:sldMkLst>
      </pc:sldChg>
      <pc:sldChg chg="delSp modSp mod">
        <pc:chgData name="Jasmine Peazel-Graham" userId="c849f272-3440-4ecd-9f02-ea9e60006079" providerId="ADAL" clId="{0EAA2A58-E53B-4B14-90E0-5BD45D5EE00C}" dt="2025-05-09T19:05:33.247" v="2151" actId="20577"/>
        <pc:sldMkLst>
          <pc:docMk/>
          <pc:sldMk cId="3843107885" sldId="265"/>
        </pc:sldMkLst>
        <pc:spChg chg="mod">
          <ac:chgData name="Jasmine Peazel-Graham" userId="c849f272-3440-4ecd-9f02-ea9e60006079" providerId="ADAL" clId="{0EAA2A58-E53B-4B14-90E0-5BD45D5EE00C}" dt="2025-05-07T19:55:49.523" v="450" actId="20577"/>
          <ac:spMkLst>
            <pc:docMk/>
            <pc:sldMk cId="3843107885" sldId="265"/>
            <ac:spMk id="3" creationId="{BB6FC569-5948-856A-7B61-D9032A134398}"/>
          </ac:spMkLst>
        </pc:spChg>
        <pc:spChg chg="mod">
          <ac:chgData name="Jasmine Peazel-Graham" userId="c849f272-3440-4ecd-9f02-ea9e60006079" providerId="ADAL" clId="{0EAA2A58-E53B-4B14-90E0-5BD45D5EE00C}" dt="2025-05-09T19:05:33.247" v="2151" actId="20577"/>
          <ac:spMkLst>
            <pc:docMk/>
            <pc:sldMk cId="3843107885" sldId="265"/>
            <ac:spMk id="4" creationId="{A7CFB54A-21A1-FFE5-32F4-1DBEC58CFADC}"/>
          </ac:spMkLst>
        </pc:spChg>
        <pc:spChg chg="del">
          <ac:chgData name="Jasmine Peazel-Graham" userId="c849f272-3440-4ecd-9f02-ea9e60006079" providerId="ADAL" clId="{0EAA2A58-E53B-4B14-90E0-5BD45D5EE00C}" dt="2025-05-07T19:49:18.526" v="133" actId="478"/>
          <ac:spMkLst>
            <pc:docMk/>
            <pc:sldMk cId="3843107885" sldId="265"/>
            <ac:spMk id="5" creationId="{42F95976-20F9-3AE2-2A7D-04783345BDF2}"/>
          </ac:spMkLst>
        </pc:spChg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1194002662" sldId="268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3722677961" sldId="272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2567423426" sldId="273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3065475257" sldId="274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4086004991" sldId="275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1631108243" sldId="280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3623968847" sldId="281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3246296559" sldId="282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2745374821" sldId="285"/>
        </pc:sldMkLst>
      </pc:sldChg>
      <pc:sldChg chg="addSp modSp mod">
        <pc:chgData name="Jasmine Peazel-Graham" userId="c849f272-3440-4ecd-9f02-ea9e60006079" providerId="ADAL" clId="{0EAA2A58-E53B-4B14-90E0-5BD45D5EE00C}" dt="2025-05-09T15:16:22.261" v="1149" actId="20577"/>
        <pc:sldMkLst>
          <pc:docMk/>
          <pc:sldMk cId="3130277545" sldId="288"/>
        </pc:sldMkLst>
        <pc:spChg chg="mod">
          <ac:chgData name="Jasmine Peazel-Graham" userId="c849f272-3440-4ecd-9f02-ea9e60006079" providerId="ADAL" clId="{0EAA2A58-E53B-4B14-90E0-5BD45D5EE00C}" dt="2025-05-07T19:56:23.024" v="498" actId="27636"/>
          <ac:spMkLst>
            <pc:docMk/>
            <pc:sldMk cId="3130277545" sldId="288"/>
            <ac:spMk id="3" creationId="{A0F2CCFC-BC8F-0725-2318-5569778C725F}"/>
          </ac:spMkLst>
        </pc:spChg>
        <pc:spChg chg="mod">
          <ac:chgData name="Jasmine Peazel-Graham" userId="c849f272-3440-4ecd-9f02-ea9e60006079" providerId="ADAL" clId="{0EAA2A58-E53B-4B14-90E0-5BD45D5EE00C}" dt="2025-05-09T15:16:22.261" v="1149" actId="20577"/>
          <ac:spMkLst>
            <pc:docMk/>
            <pc:sldMk cId="3130277545" sldId="288"/>
            <ac:spMk id="4" creationId="{ECEBB152-E928-8F3A-F815-FA107953C151}"/>
          </ac:spMkLst>
        </pc:spChg>
        <pc:spChg chg="add mod">
          <ac:chgData name="Jasmine Peazel-Graham" userId="c849f272-3440-4ecd-9f02-ea9e60006079" providerId="ADAL" clId="{0EAA2A58-E53B-4B14-90E0-5BD45D5EE00C}" dt="2025-05-09T13:41:59.709" v="1130" actId="1076"/>
          <ac:spMkLst>
            <pc:docMk/>
            <pc:sldMk cId="3130277545" sldId="288"/>
            <ac:spMk id="5" creationId="{6A1FD8E6-D6D3-2028-D748-AA2947F89548}"/>
          </ac:spMkLst>
        </pc:spChg>
        <pc:spChg chg="add">
          <ac:chgData name="Jasmine Peazel-Graham" userId="c849f272-3440-4ecd-9f02-ea9e60006079" providerId="ADAL" clId="{0EAA2A58-E53B-4B14-90E0-5BD45D5EE00C}" dt="2025-05-07T19:59:42.221" v="515"/>
          <ac:spMkLst>
            <pc:docMk/>
            <pc:sldMk cId="3130277545" sldId="288"/>
            <ac:spMk id="5" creationId="{F4D802BE-55BB-4655-0F72-215859AD0C80}"/>
          </ac:spMkLst>
        </pc:spChg>
      </pc:sldChg>
      <pc:sldChg chg="addSp modSp add mod">
        <pc:chgData name="Jasmine Peazel-Graham" userId="c849f272-3440-4ecd-9f02-ea9e60006079" providerId="ADAL" clId="{0EAA2A58-E53B-4B14-90E0-5BD45D5EE00C}" dt="2025-05-09T15:23:56.826" v="1375" actId="6549"/>
        <pc:sldMkLst>
          <pc:docMk/>
          <pc:sldMk cId="166886977" sldId="291"/>
        </pc:sldMkLst>
        <pc:spChg chg="mod">
          <ac:chgData name="Jasmine Peazel-Graham" userId="c849f272-3440-4ecd-9f02-ea9e60006079" providerId="ADAL" clId="{0EAA2A58-E53B-4B14-90E0-5BD45D5EE00C}" dt="2025-05-07T19:56:37.229" v="507"/>
          <ac:spMkLst>
            <pc:docMk/>
            <pc:sldMk cId="166886977" sldId="291"/>
            <ac:spMk id="3" creationId="{A0F2CCFC-BC8F-0725-2318-5569778C725F}"/>
          </ac:spMkLst>
        </pc:spChg>
        <pc:spChg chg="mod">
          <ac:chgData name="Jasmine Peazel-Graham" userId="c849f272-3440-4ecd-9f02-ea9e60006079" providerId="ADAL" clId="{0EAA2A58-E53B-4B14-90E0-5BD45D5EE00C}" dt="2025-05-09T15:23:26.734" v="1342" actId="1076"/>
          <ac:spMkLst>
            <pc:docMk/>
            <pc:sldMk cId="166886977" sldId="291"/>
            <ac:spMk id="4" creationId="{ECEBB152-E928-8F3A-F815-FA107953C151}"/>
          </ac:spMkLst>
        </pc:spChg>
        <pc:spChg chg="add mod">
          <ac:chgData name="Jasmine Peazel-Graham" userId="c849f272-3440-4ecd-9f02-ea9e60006079" providerId="ADAL" clId="{0EAA2A58-E53B-4B14-90E0-5BD45D5EE00C}" dt="2025-05-09T15:23:56.826" v="1375" actId="6549"/>
          <ac:spMkLst>
            <pc:docMk/>
            <pc:sldMk cId="166886977" sldId="291"/>
            <ac:spMk id="5" creationId="{D674A58A-A395-5E45-6271-CECD4EDE9619}"/>
          </ac:spMkLst>
        </pc:spChg>
        <pc:spChg chg="add mod">
          <ac:chgData name="Jasmine Peazel-Graham" userId="c849f272-3440-4ecd-9f02-ea9e60006079" providerId="ADAL" clId="{0EAA2A58-E53B-4B14-90E0-5BD45D5EE00C}" dt="2025-05-09T15:23:42.304" v="1346"/>
          <ac:spMkLst>
            <pc:docMk/>
            <pc:sldMk cId="166886977" sldId="291"/>
            <ac:spMk id="6" creationId="{A664D9F8-C2E6-8CF7-C7AE-9E55437BF11B}"/>
          </ac:spMkLst>
        </pc:spChg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1063701574" sldId="292"/>
        </pc:sldMkLst>
      </pc:sldChg>
      <pc:sldChg chg="modSp add mod">
        <pc:chgData name="Jasmine Peazel-Graham" userId="c849f272-3440-4ecd-9f02-ea9e60006079" providerId="ADAL" clId="{0EAA2A58-E53B-4B14-90E0-5BD45D5EE00C}" dt="2025-05-09T18:29:45.328" v="1557" actId="20577"/>
        <pc:sldMkLst>
          <pc:docMk/>
          <pc:sldMk cId="4071620824" sldId="292"/>
        </pc:sldMkLst>
        <pc:spChg chg="mod">
          <ac:chgData name="Jasmine Peazel-Graham" userId="c849f272-3440-4ecd-9f02-ea9e60006079" providerId="ADAL" clId="{0EAA2A58-E53B-4B14-90E0-5BD45D5EE00C}" dt="2025-05-07T19:56:43.463" v="508"/>
          <ac:spMkLst>
            <pc:docMk/>
            <pc:sldMk cId="4071620824" sldId="292"/>
            <ac:spMk id="3" creationId="{A0F2CCFC-BC8F-0725-2318-5569778C725F}"/>
          </ac:spMkLst>
        </pc:spChg>
        <pc:spChg chg="mod">
          <ac:chgData name="Jasmine Peazel-Graham" userId="c849f272-3440-4ecd-9f02-ea9e60006079" providerId="ADAL" clId="{0EAA2A58-E53B-4B14-90E0-5BD45D5EE00C}" dt="2025-05-09T18:29:45.328" v="1557" actId="20577"/>
          <ac:spMkLst>
            <pc:docMk/>
            <pc:sldMk cId="4071620824" sldId="292"/>
            <ac:spMk id="4" creationId="{ECEBB152-E928-8F3A-F815-FA107953C151}"/>
          </ac:spMkLst>
        </pc:spChg>
      </pc:sldChg>
      <pc:sldChg chg="addSp modSp add mod">
        <pc:chgData name="Jasmine Peazel-Graham" userId="c849f272-3440-4ecd-9f02-ea9e60006079" providerId="ADAL" clId="{0EAA2A58-E53B-4B14-90E0-5BD45D5EE00C}" dt="2025-05-09T18:32:15.955" v="1701" actId="20577"/>
        <pc:sldMkLst>
          <pc:docMk/>
          <pc:sldMk cId="17854397" sldId="293"/>
        </pc:sldMkLst>
        <pc:spChg chg="mod">
          <ac:chgData name="Jasmine Peazel-Graham" userId="c849f272-3440-4ecd-9f02-ea9e60006079" providerId="ADAL" clId="{0EAA2A58-E53B-4B14-90E0-5BD45D5EE00C}" dt="2025-05-09T15:26:42.544" v="1414" actId="20577"/>
          <ac:spMkLst>
            <pc:docMk/>
            <pc:sldMk cId="17854397" sldId="293"/>
            <ac:spMk id="3" creationId="{A0F2CCFC-BC8F-0725-2318-5569778C725F}"/>
          </ac:spMkLst>
        </pc:spChg>
        <pc:spChg chg="mod">
          <ac:chgData name="Jasmine Peazel-Graham" userId="c849f272-3440-4ecd-9f02-ea9e60006079" providerId="ADAL" clId="{0EAA2A58-E53B-4B14-90E0-5BD45D5EE00C}" dt="2025-05-09T18:32:15.955" v="1701" actId="20577"/>
          <ac:spMkLst>
            <pc:docMk/>
            <pc:sldMk cId="17854397" sldId="293"/>
            <ac:spMk id="4" creationId="{ECEBB152-E928-8F3A-F815-FA107953C151}"/>
          </ac:spMkLst>
        </pc:spChg>
        <pc:spChg chg="add mod">
          <ac:chgData name="Jasmine Peazel-Graham" userId="c849f272-3440-4ecd-9f02-ea9e60006079" providerId="ADAL" clId="{0EAA2A58-E53B-4B14-90E0-5BD45D5EE00C}" dt="2025-05-09T15:27:36.106" v="1428" actId="207"/>
          <ac:spMkLst>
            <pc:docMk/>
            <pc:sldMk cId="17854397" sldId="293"/>
            <ac:spMk id="5" creationId="{A893576A-6BBA-3EDB-0A2A-5417140945CA}"/>
          </ac:spMkLst>
        </pc:spChg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809931220" sldId="293"/>
        </pc:sldMkLst>
      </pc:sldChg>
      <pc:sldChg chg="addSp modSp add mod">
        <pc:chgData name="Jasmine Peazel-Graham" userId="c849f272-3440-4ecd-9f02-ea9e60006079" providerId="ADAL" clId="{0EAA2A58-E53B-4B14-90E0-5BD45D5EE00C}" dt="2025-05-09T15:28:28.867" v="1453" actId="207"/>
        <pc:sldMkLst>
          <pc:docMk/>
          <pc:sldMk cId="578434328" sldId="294"/>
        </pc:sldMkLst>
        <pc:spChg chg="mod">
          <ac:chgData name="Jasmine Peazel-Graham" userId="c849f272-3440-4ecd-9f02-ea9e60006079" providerId="ADAL" clId="{0EAA2A58-E53B-4B14-90E0-5BD45D5EE00C}" dt="2025-05-07T19:57:00.734" v="510"/>
          <ac:spMkLst>
            <pc:docMk/>
            <pc:sldMk cId="578434328" sldId="294"/>
            <ac:spMk id="3" creationId="{A0F2CCFC-BC8F-0725-2318-5569778C725F}"/>
          </ac:spMkLst>
        </pc:spChg>
        <pc:spChg chg="mod">
          <ac:chgData name="Jasmine Peazel-Graham" userId="c849f272-3440-4ecd-9f02-ea9e60006079" providerId="ADAL" clId="{0EAA2A58-E53B-4B14-90E0-5BD45D5EE00C}" dt="2025-05-09T15:28:01.447" v="1447" actId="6549"/>
          <ac:spMkLst>
            <pc:docMk/>
            <pc:sldMk cId="578434328" sldId="294"/>
            <ac:spMk id="4" creationId="{ECEBB152-E928-8F3A-F815-FA107953C151}"/>
          </ac:spMkLst>
        </pc:spChg>
        <pc:spChg chg="add mod">
          <ac:chgData name="Jasmine Peazel-Graham" userId="c849f272-3440-4ecd-9f02-ea9e60006079" providerId="ADAL" clId="{0EAA2A58-E53B-4B14-90E0-5BD45D5EE00C}" dt="2025-05-09T15:28:28.867" v="1453" actId="207"/>
          <ac:spMkLst>
            <pc:docMk/>
            <pc:sldMk cId="578434328" sldId="294"/>
            <ac:spMk id="5" creationId="{7ED67BFF-A0E8-3746-61B0-4A4EA6F19064}"/>
          </ac:spMkLst>
        </pc:spChg>
      </pc:sldChg>
      <pc:sldChg chg="addSp delSp modSp add mod">
        <pc:chgData name="Jasmine Peazel-Graham" userId="c849f272-3440-4ecd-9f02-ea9e60006079" providerId="ADAL" clId="{0EAA2A58-E53B-4B14-90E0-5BD45D5EE00C}" dt="2025-05-09T15:29:55.762" v="1499"/>
        <pc:sldMkLst>
          <pc:docMk/>
          <pc:sldMk cId="1305162456" sldId="295"/>
        </pc:sldMkLst>
        <pc:spChg chg="mod">
          <ac:chgData name="Jasmine Peazel-Graham" userId="c849f272-3440-4ecd-9f02-ea9e60006079" providerId="ADAL" clId="{0EAA2A58-E53B-4B14-90E0-5BD45D5EE00C}" dt="2025-05-07T19:57:14.885" v="511"/>
          <ac:spMkLst>
            <pc:docMk/>
            <pc:sldMk cId="1305162456" sldId="295"/>
            <ac:spMk id="3" creationId="{A0F2CCFC-BC8F-0725-2318-5569778C725F}"/>
          </ac:spMkLst>
        </pc:spChg>
        <pc:spChg chg="del mod">
          <ac:chgData name="Jasmine Peazel-Graham" userId="c849f272-3440-4ecd-9f02-ea9e60006079" providerId="ADAL" clId="{0EAA2A58-E53B-4B14-90E0-5BD45D5EE00C}" dt="2025-05-09T15:29:12.643" v="1454" actId="478"/>
          <ac:spMkLst>
            <pc:docMk/>
            <pc:sldMk cId="1305162456" sldId="295"/>
            <ac:spMk id="4" creationId="{ECEBB152-E928-8F3A-F815-FA107953C151}"/>
          </ac:spMkLst>
        </pc:spChg>
        <pc:spChg chg="add mod">
          <ac:chgData name="Jasmine Peazel-Graham" userId="c849f272-3440-4ecd-9f02-ea9e60006079" providerId="ADAL" clId="{0EAA2A58-E53B-4B14-90E0-5BD45D5EE00C}" dt="2025-05-09T15:29:35.400" v="1474"/>
          <ac:spMkLst>
            <pc:docMk/>
            <pc:sldMk cId="1305162456" sldId="295"/>
            <ac:spMk id="5" creationId="{FC8916D2-4B49-629A-4C0A-7ACFD192A507}"/>
          </ac:spMkLst>
        </pc:spChg>
        <pc:spChg chg="add mod">
          <ac:chgData name="Jasmine Peazel-Graham" userId="c849f272-3440-4ecd-9f02-ea9e60006079" providerId="ADAL" clId="{0EAA2A58-E53B-4B14-90E0-5BD45D5EE00C}" dt="2025-05-09T15:29:55.762" v="1499"/>
          <ac:spMkLst>
            <pc:docMk/>
            <pc:sldMk cId="1305162456" sldId="295"/>
            <ac:spMk id="6" creationId="{152C2F99-72AC-D462-9984-1489BE8D2A26}"/>
          </ac:spMkLst>
        </pc:spChg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2285390054" sldId="295"/>
        </pc:sldMkLst>
      </pc:sldChg>
      <pc:sldChg chg="addSp delSp modSp add del mod">
        <pc:chgData name="Jasmine Peazel-Graham" userId="c849f272-3440-4ecd-9f02-ea9e60006079" providerId="ADAL" clId="{0EAA2A58-E53B-4B14-90E0-5BD45D5EE00C}" dt="2025-05-09T18:26:04.849" v="1503" actId="47"/>
        <pc:sldMkLst>
          <pc:docMk/>
          <pc:sldMk cId="1692735248" sldId="296"/>
        </pc:sldMkLst>
        <pc:spChg chg="mod">
          <ac:chgData name="Jasmine Peazel-Graham" userId="c849f272-3440-4ecd-9f02-ea9e60006079" providerId="ADAL" clId="{0EAA2A58-E53B-4B14-90E0-5BD45D5EE00C}" dt="2025-05-07T19:57:24.656" v="512"/>
          <ac:spMkLst>
            <pc:docMk/>
            <pc:sldMk cId="1692735248" sldId="296"/>
            <ac:spMk id="3" creationId="{A0F2CCFC-BC8F-0725-2318-5569778C725F}"/>
          </ac:spMkLst>
        </pc:spChg>
        <pc:spChg chg="del">
          <ac:chgData name="Jasmine Peazel-Graham" userId="c849f272-3440-4ecd-9f02-ea9e60006079" providerId="ADAL" clId="{0EAA2A58-E53B-4B14-90E0-5BD45D5EE00C}" dt="2025-05-09T15:30:31.467" v="1500" actId="478"/>
          <ac:spMkLst>
            <pc:docMk/>
            <pc:sldMk cId="1692735248" sldId="296"/>
            <ac:spMk id="4" creationId="{ECEBB152-E928-8F3A-F815-FA107953C151}"/>
          </ac:spMkLst>
        </pc:spChg>
        <pc:spChg chg="add mod">
          <ac:chgData name="Jasmine Peazel-Graham" userId="c849f272-3440-4ecd-9f02-ea9e60006079" providerId="ADAL" clId="{0EAA2A58-E53B-4B14-90E0-5BD45D5EE00C}" dt="2025-05-09T15:30:39.049" v="1502"/>
          <ac:spMkLst>
            <pc:docMk/>
            <pc:sldMk cId="1692735248" sldId="296"/>
            <ac:spMk id="5" creationId="{44308FFD-0336-4C61-DFD8-7405C3B2E0B7}"/>
          </ac:spMkLst>
        </pc:spChg>
        <pc:spChg chg="add mod">
          <ac:chgData name="Jasmine Peazel-Graham" userId="c849f272-3440-4ecd-9f02-ea9e60006079" providerId="ADAL" clId="{0EAA2A58-E53B-4B14-90E0-5BD45D5EE00C}" dt="2025-05-09T15:30:31.833" v="1501"/>
          <ac:spMkLst>
            <pc:docMk/>
            <pc:sldMk cId="1692735248" sldId="296"/>
            <ac:spMk id="6" creationId="{EE6F0F5A-C3C2-3771-D3AB-8096323D3F37}"/>
          </ac:spMkLst>
        </pc:spChg>
      </pc:sldChg>
      <pc:sldChg chg="modSp add del mod">
        <pc:chgData name="Jasmine Peazel-Graham" userId="c849f272-3440-4ecd-9f02-ea9e60006079" providerId="ADAL" clId="{0EAA2A58-E53B-4B14-90E0-5BD45D5EE00C}" dt="2025-05-09T18:26:19.950" v="1506" actId="47"/>
        <pc:sldMkLst>
          <pc:docMk/>
          <pc:sldMk cId="3381349898" sldId="297"/>
        </pc:sldMkLst>
        <pc:spChg chg="mod">
          <ac:chgData name="Jasmine Peazel-Graham" userId="c849f272-3440-4ecd-9f02-ea9e60006079" providerId="ADAL" clId="{0EAA2A58-E53B-4B14-90E0-5BD45D5EE00C}" dt="2025-05-07T20:03:57.728" v="664"/>
          <ac:spMkLst>
            <pc:docMk/>
            <pc:sldMk cId="3381349898" sldId="297"/>
            <ac:spMk id="3" creationId="{A0F2CCFC-BC8F-0725-2318-5569778C725F}"/>
          </ac:spMkLst>
        </pc:spChg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3908225884" sldId="297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973651942" sldId="298"/>
        </pc:sldMkLst>
      </pc:sldChg>
      <pc:sldChg chg="addSp modSp add mod">
        <pc:chgData name="Jasmine Peazel-Graham" userId="c849f272-3440-4ecd-9f02-ea9e60006079" providerId="ADAL" clId="{0EAA2A58-E53B-4B14-90E0-5BD45D5EE00C}" dt="2025-05-09T19:18:10.658" v="3073" actId="20577"/>
        <pc:sldMkLst>
          <pc:docMk/>
          <pc:sldMk cId="1184490739" sldId="298"/>
        </pc:sldMkLst>
        <pc:spChg chg="mod">
          <ac:chgData name="Jasmine Peazel-Graham" userId="c849f272-3440-4ecd-9f02-ea9e60006079" providerId="ADAL" clId="{0EAA2A58-E53B-4B14-90E0-5BD45D5EE00C}" dt="2025-05-09T19:02:45.918" v="2046" actId="6549"/>
          <ac:spMkLst>
            <pc:docMk/>
            <pc:sldMk cId="1184490739" sldId="298"/>
            <ac:spMk id="3" creationId="{A0F2CCFC-BC8F-0725-2318-5569778C725F}"/>
          </ac:spMkLst>
        </pc:spChg>
        <pc:spChg chg="mod">
          <ac:chgData name="Jasmine Peazel-Graham" userId="c849f272-3440-4ecd-9f02-ea9e60006079" providerId="ADAL" clId="{0EAA2A58-E53B-4B14-90E0-5BD45D5EE00C}" dt="2025-05-09T19:18:10.658" v="3073" actId="20577"/>
          <ac:spMkLst>
            <pc:docMk/>
            <pc:sldMk cId="1184490739" sldId="298"/>
            <ac:spMk id="4" creationId="{ECEBB152-E928-8F3A-F815-FA107953C151}"/>
          </ac:spMkLst>
        </pc:spChg>
        <pc:spChg chg="add mod">
          <ac:chgData name="Jasmine Peazel-Graham" userId="c849f272-3440-4ecd-9f02-ea9e60006079" providerId="ADAL" clId="{0EAA2A58-E53B-4B14-90E0-5BD45D5EE00C}" dt="2025-05-09T19:04:21.349" v="2142" actId="1076"/>
          <ac:spMkLst>
            <pc:docMk/>
            <pc:sldMk cId="1184490739" sldId="298"/>
            <ac:spMk id="5" creationId="{0F9A9D48-A0A0-68CA-0A18-B2E0B2D51196}"/>
          </ac:spMkLst>
        </pc:spChg>
      </pc:sldChg>
      <pc:sldChg chg="add del">
        <pc:chgData name="Jasmine Peazel-Graham" userId="c849f272-3440-4ecd-9f02-ea9e60006079" providerId="ADAL" clId="{0EAA2A58-E53B-4B14-90E0-5BD45D5EE00C}" dt="2025-05-07T19:57:36.805" v="514" actId="47"/>
        <pc:sldMkLst>
          <pc:docMk/>
          <pc:sldMk cId="1730249981" sldId="298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1592735526" sldId="299"/>
        </pc:sldMkLst>
      </pc:sldChg>
      <pc:sldChg chg="addSp delSp modSp add mod">
        <pc:chgData name="Jasmine Peazel-Graham" userId="c849f272-3440-4ecd-9f02-ea9e60006079" providerId="ADAL" clId="{0EAA2A58-E53B-4B14-90E0-5BD45D5EE00C}" dt="2025-05-09T19:22:11.123" v="3226" actId="6549"/>
        <pc:sldMkLst>
          <pc:docMk/>
          <pc:sldMk cId="1997078038" sldId="299"/>
        </pc:sldMkLst>
        <pc:spChg chg="mod">
          <ac:chgData name="Jasmine Peazel-Graham" userId="c849f272-3440-4ecd-9f02-ea9e60006079" providerId="ADAL" clId="{0EAA2A58-E53B-4B14-90E0-5BD45D5EE00C}" dt="2025-05-09T19:05:39.277" v="2160" actId="20577"/>
          <ac:spMkLst>
            <pc:docMk/>
            <pc:sldMk cId="1997078038" sldId="299"/>
            <ac:spMk id="3" creationId="{A0F2CCFC-BC8F-0725-2318-5569778C725F}"/>
          </ac:spMkLst>
        </pc:spChg>
        <pc:spChg chg="del">
          <ac:chgData name="Jasmine Peazel-Graham" userId="c849f272-3440-4ecd-9f02-ea9e60006079" providerId="ADAL" clId="{0EAA2A58-E53B-4B14-90E0-5BD45D5EE00C}" dt="2025-05-09T19:05:47.847" v="2162" actId="478"/>
          <ac:spMkLst>
            <pc:docMk/>
            <pc:sldMk cId="1997078038" sldId="299"/>
            <ac:spMk id="4" creationId="{ECEBB152-E928-8F3A-F815-FA107953C151}"/>
          </ac:spMkLst>
        </pc:spChg>
        <pc:spChg chg="del">
          <ac:chgData name="Jasmine Peazel-Graham" userId="c849f272-3440-4ecd-9f02-ea9e60006079" providerId="ADAL" clId="{0EAA2A58-E53B-4B14-90E0-5BD45D5EE00C}" dt="2025-05-09T19:05:41.715" v="2161" actId="478"/>
          <ac:spMkLst>
            <pc:docMk/>
            <pc:sldMk cId="1997078038" sldId="299"/>
            <ac:spMk id="5" creationId="{0F9A9D48-A0A0-68CA-0A18-B2E0B2D51196}"/>
          </ac:spMkLst>
        </pc:spChg>
        <pc:spChg chg="add mod">
          <ac:chgData name="Jasmine Peazel-Graham" userId="c849f272-3440-4ecd-9f02-ea9e60006079" providerId="ADAL" clId="{0EAA2A58-E53B-4B14-90E0-5BD45D5EE00C}" dt="2025-05-09T19:20:52.932" v="3146" actId="164"/>
          <ac:spMkLst>
            <pc:docMk/>
            <pc:sldMk cId="1997078038" sldId="299"/>
            <ac:spMk id="19" creationId="{0045BFD8-6A5B-AC00-21A1-FE01F814AEDE}"/>
          </ac:spMkLst>
        </pc:spChg>
        <pc:spChg chg="add del mod">
          <ac:chgData name="Jasmine Peazel-Graham" userId="c849f272-3440-4ecd-9f02-ea9e60006079" providerId="ADAL" clId="{0EAA2A58-E53B-4B14-90E0-5BD45D5EE00C}" dt="2025-05-09T19:10:26.757" v="2395" actId="478"/>
          <ac:spMkLst>
            <pc:docMk/>
            <pc:sldMk cId="1997078038" sldId="299"/>
            <ac:spMk id="20" creationId="{6214E423-C43D-9004-AA87-017645ED00BA}"/>
          </ac:spMkLst>
        </pc:spChg>
        <pc:spChg chg="add mod">
          <ac:chgData name="Jasmine Peazel-Graham" userId="c849f272-3440-4ecd-9f02-ea9e60006079" providerId="ADAL" clId="{0EAA2A58-E53B-4B14-90E0-5BD45D5EE00C}" dt="2025-05-09T19:20:52.932" v="3146" actId="164"/>
          <ac:spMkLst>
            <pc:docMk/>
            <pc:sldMk cId="1997078038" sldId="299"/>
            <ac:spMk id="21" creationId="{CB41B2F7-746C-AD9A-A615-762EEF5E9A6D}"/>
          </ac:spMkLst>
        </pc:spChg>
        <pc:spChg chg="add mod">
          <ac:chgData name="Jasmine Peazel-Graham" userId="c849f272-3440-4ecd-9f02-ea9e60006079" providerId="ADAL" clId="{0EAA2A58-E53B-4B14-90E0-5BD45D5EE00C}" dt="2025-05-09T19:20:43.863" v="3142" actId="164"/>
          <ac:spMkLst>
            <pc:docMk/>
            <pc:sldMk cId="1997078038" sldId="299"/>
            <ac:spMk id="23" creationId="{66D3B6E4-547E-E7F5-A742-1379C6F7D020}"/>
          </ac:spMkLst>
        </pc:spChg>
        <pc:spChg chg="add mod">
          <ac:chgData name="Jasmine Peazel-Graham" userId="c849f272-3440-4ecd-9f02-ea9e60006079" providerId="ADAL" clId="{0EAA2A58-E53B-4B14-90E0-5BD45D5EE00C}" dt="2025-05-09T19:22:11.123" v="3226" actId="6549"/>
          <ac:spMkLst>
            <pc:docMk/>
            <pc:sldMk cId="1997078038" sldId="299"/>
            <ac:spMk id="24" creationId="{CE76E867-909F-4001-C36B-59EC45CEDB04}"/>
          </ac:spMkLst>
        </pc:spChg>
        <pc:spChg chg="add del mod">
          <ac:chgData name="Jasmine Peazel-Graham" userId="c849f272-3440-4ecd-9f02-ea9e60006079" providerId="ADAL" clId="{0EAA2A58-E53B-4B14-90E0-5BD45D5EE00C}" dt="2025-05-09T19:16:13.844" v="2966" actId="478"/>
          <ac:spMkLst>
            <pc:docMk/>
            <pc:sldMk cId="1997078038" sldId="299"/>
            <ac:spMk id="26" creationId="{845ABCB0-4933-2F43-DAF6-E4B2865BF69D}"/>
          </ac:spMkLst>
        </pc:spChg>
        <pc:spChg chg="add del mod">
          <ac:chgData name="Jasmine Peazel-Graham" userId="c849f272-3440-4ecd-9f02-ea9e60006079" providerId="ADAL" clId="{0EAA2A58-E53B-4B14-90E0-5BD45D5EE00C}" dt="2025-05-09T19:16:10.399" v="2963" actId="478"/>
          <ac:spMkLst>
            <pc:docMk/>
            <pc:sldMk cId="1997078038" sldId="299"/>
            <ac:spMk id="27" creationId="{C24B189B-1408-D485-9C91-3766721BCF9B}"/>
          </ac:spMkLst>
        </pc:spChg>
        <pc:spChg chg="add mod">
          <ac:chgData name="Jasmine Peazel-Graham" userId="c849f272-3440-4ecd-9f02-ea9e60006079" providerId="ADAL" clId="{0EAA2A58-E53B-4B14-90E0-5BD45D5EE00C}" dt="2025-05-09T19:20:27.764" v="3138" actId="164"/>
          <ac:spMkLst>
            <pc:docMk/>
            <pc:sldMk cId="1997078038" sldId="299"/>
            <ac:spMk id="28" creationId="{8054715B-5C7B-D204-F357-4EEFAE28C252}"/>
          </ac:spMkLst>
        </pc:spChg>
        <pc:spChg chg="add mod">
          <ac:chgData name="Jasmine Peazel-Graham" userId="c849f272-3440-4ecd-9f02-ea9e60006079" providerId="ADAL" clId="{0EAA2A58-E53B-4B14-90E0-5BD45D5EE00C}" dt="2025-05-09T19:20:27.764" v="3138" actId="164"/>
          <ac:spMkLst>
            <pc:docMk/>
            <pc:sldMk cId="1997078038" sldId="299"/>
            <ac:spMk id="29" creationId="{81AC6CE7-5E23-5C68-488A-C444C240097C}"/>
          </ac:spMkLst>
        </pc:spChg>
        <pc:spChg chg="add mod">
          <ac:chgData name="Jasmine Peazel-Graham" userId="c849f272-3440-4ecd-9f02-ea9e60006079" providerId="ADAL" clId="{0EAA2A58-E53B-4B14-90E0-5BD45D5EE00C}" dt="2025-05-09T19:20:23.147" v="3137" actId="164"/>
          <ac:spMkLst>
            <pc:docMk/>
            <pc:sldMk cId="1997078038" sldId="299"/>
            <ac:spMk id="31" creationId="{4579F7C3-3883-8A6E-3714-ABBA992A364B}"/>
          </ac:spMkLst>
        </pc:spChg>
        <pc:spChg chg="add mod">
          <ac:chgData name="Jasmine Peazel-Graham" userId="c849f272-3440-4ecd-9f02-ea9e60006079" providerId="ADAL" clId="{0EAA2A58-E53B-4B14-90E0-5BD45D5EE00C}" dt="2025-05-09T19:21:35.814" v="3152" actId="1076"/>
          <ac:spMkLst>
            <pc:docMk/>
            <pc:sldMk cId="1997078038" sldId="299"/>
            <ac:spMk id="32" creationId="{5FFF748E-64B5-7B66-5CA4-BE9D95413749}"/>
          </ac:spMkLst>
        </pc:spChg>
        <pc:spChg chg="add mod">
          <ac:chgData name="Jasmine Peazel-Graham" userId="c849f272-3440-4ecd-9f02-ea9e60006079" providerId="ADAL" clId="{0EAA2A58-E53B-4B14-90E0-5BD45D5EE00C}" dt="2025-05-09T19:20:35.050" v="3140" actId="164"/>
          <ac:spMkLst>
            <pc:docMk/>
            <pc:sldMk cId="1997078038" sldId="299"/>
            <ac:spMk id="34" creationId="{DC33A072-BB48-7C97-857C-8DE2417DDB4E}"/>
          </ac:spMkLst>
        </pc:spChg>
        <pc:spChg chg="add mod">
          <ac:chgData name="Jasmine Peazel-Graham" userId="c849f272-3440-4ecd-9f02-ea9e60006079" providerId="ADAL" clId="{0EAA2A58-E53B-4B14-90E0-5BD45D5EE00C}" dt="2025-05-09T19:22:00.950" v="3225" actId="1076"/>
          <ac:spMkLst>
            <pc:docMk/>
            <pc:sldMk cId="1997078038" sldId="299"/>
            <ac:spMk id="35" creationId="{622EA260-A9CD-72CF-AFE9-4CF5747DBE8D}"/>
          </ac:spMkLst>
        </pc:spChg>
        <pc:spChg chg="add mod">
          <ac:chgData name="Jasmine Peazel-Graham" userId="c849f272-3440-4ecd-9f02-ea9e60006079" providerId="ADAL" clId="{0EAA2A58-E53B-4B14-90E0-5BD45D5EE00C}" dt="2025-05-09T19:20:18.687" v="3136" actId="164"/>
          <ac:spMkLst>
            <pc:docMk/>
            <pc:sldMk cId="1997078038" sldId="299"/>
            <ac:spMk id="37" creationId="{F58B233C-8DC1-3DFA-9FE4-79ABF7D7C8BF}"/>
          </ac:spMkLst>
        </pc:spChg>
        <pc:spChg chg="add mod">
          <ac:chgData name="Jasmine Peazel-Graham" userId="c849f272-3440-4ecd-9f02-ea9e60006079" providerId="ADAL" clId="{0EAA2A58-E53B-4B14-90E0-5BD45D5EE00C}" dt="2025-05-09T19:21:50.138" v="3223" actId="20577"/>
          <ac:spMkLst>
            <pc:docMk/>
            <pc:sldMk cId="1997078038" sldId="299"/>
            <ac:spMk id="38" creationId="{B3F58FA0-A462-3371-C8A4-7F8529AE1732}"/>
          </ac:spMkLst>
        </pc:spChg>
        <pc:grpChg chg="add mod">
          <ac:chgData name="Jasmine Peazel-Graham" userId="c849f272-3440-4ecd-9f02-ea9e60006079" providerId="ADAL" clId="{0EAA2A58-E53B-4B14-90E0-5BD45D5EE00C}" dt="2025-05-09T19:19:48.314" v="3115" actId="164"/>
          <ac:grpSpMkLst>
            <pc:docMk/>
            <pc:sldMk cId="1997078038" sldId="299"/>
            <ac:grpSpMk id="39" creationId="{2642EBC2-CFC3-9AD5-60A1-D0559D284E51}"/>
          </ac:grpSpMkLst>
        </pc:grpChg>
        <pc:grpChg chg="add mod">
          <ac:chgData name="Jasmine Peazel-Graham" userId="c849f272-3440-4ecd-9f02-ea9e60006079" providerId="ADAL" clId="{0EAA2A58-E53B-4B14-90E0-5BD45D5EE00C}" dt="2025-05-09T19:21:16.375" v="3150" actId="1076"/>
          <ac:grpSpMkLst>
            <pc:docMk/>
            <pc:sldMk cId="1997078038" sldId="299"/>
            <ac:grpSpMk id="40" creationId="{7BB8D7A1-5C28-0D2B-7544-9D8EFE071F35}"/>
          </ac:grpSpMkLst>
        </pc:grpChg>
        <pc:grpChg chg="add mod">
          <ac:chgData name="Jasmine Peazel-Graham" userId="c849f272-3440-4ecd-9f02-ea9e60006079" providerId="ADAL" clId="{0EAA2A58-E53B-4B14-90E0-5BD45D5EE00C}" dt="2025-05-09T19:21:16.375" v="3150" actId="1076"/>
          <ac:grpSpMkLst>
            <pc:docMk/>
            <pc:sldMk cId="1997078038" sldId="299"/>
            <ac:grpSpMk id="41" creationId="{7B16CB8B-37B3-C0AD-C7DF-17B31310D589}"/>
          </ac:grpSpMkLst>
        </pc:grpChg>
        <pc:grpChg chg="add mod">
          <ac:chgData name="Jasmine Peazel-Graham" userId="c849f272-3440-4ecd-9f02-ea9e60006079" providerId="ADAL" clId="{0EAA2A58-E53B-4B14-90E0-5BD45D5EE00C}" dt="2025-05-09T19:21:16.375" v="3150" actId="1076"/>
          <ac:grpSpMkLst>
            <pc:docMk/>
            <pc:sldMk cId="1997078038" sldId="299"/>
            <ac:grpSpMk id="42" creationId="{AB45DA0F-4D92-6FD9-918F-D0215F0352B8}"/>
          </ac:grpSpMkLst>
        </pc:grpChg>
        <pc:grpChg chg="add mod">
          <ac:chgData name="Jasmine Peazel-Graham" userId="c849f272-3440-4ecd-9f02-ea9e60006079" providerId="ADAL" clId="{0EAA2A58-E53B-4B14-90E0-5BD45D5EE00C}" dt="2025-05-09T19:21:16.375" v="3150" actId="1076"/>
          <ac:grpSpMkLst>
            <pc:docMk/>
            <pc:sldMk cId="1997078038" sldId="299"/>
            <ac:grpSpMk id="43" creationId="{CD9C7EDA-74A5-139C-6763-AF51B698B6E0}"/>
          </ac:grpSpMkLst>
        </pc:grpChg>
        <pc:grpChg chg="add mod">
          <ac:chgData name="Jasmine Peazel-Graham" userId="c849f272-3440-4ecd-9f02-ea9e60006079" providerId="ADAL" clId="{0EAA2A58-E53B-4B14-90E0-5BD45D5EE00C}" dt="2025-05-09T19:21:16.375" v="3150" actId="1076"/>
          <ac:grpSpMkLst>
            <pc:docMk/>
            <pc:sldMk cId="1997078038" sldId="299"/>
            <ac:grpSpMk id="44" creationId="{688DA137-013C-5799-2A85-7062EF5620A4}"/>
          </ac:grpSpMkLst>
        </pc:grpChg>
        <pc:grpChg chg="add mod">
          <ac:chgData name="Jasmine Peazel-Graham" userId="c849f272-3440-4ecd-9f02-ea9e60006079" providerId="ADAL" clId="{0EAA2A58-E53B-4B14-90E0-5BD45D5EE00C}" dt="2025-05-09T19:20:47.935" v="3144" actId="164"/>
          <ac:grpSpMkLst>
            <pc:docMk/>
            <pc:sldMk cId="1997078038" sldId="299"/>
            <ac:grpSpMk id="45" creationId="{06EAC28D-4006-B950-D687-C968785B8B96}"/>
          </ac:grpSpMkLst>
        </pc:grpChg>
        <pc:grpChg chg="add mod">
          <ac:chgData name="Jasmine Peazel-Graham" userId="c849f272-3440-4ecd-9f02-ea9e60006079" providerId="ADAL" clId="{0EAA2A58-E53B-4B14-90E0-5BD45D5EE00C}" dt="2025-05-09T19:21:16.375" v="3150" actId="1076"/>
          <ac:grpSpMkLst>
            <pc:docMk/>
            <pc:sldMk cId="1997078038" sldId="299"/>
            <ac:grpSpMk id="46" creationId="{0437BB8B-3B33-6DB6-1C8E-5A5DF0FA30AB}"/>
          </ac:grpSpMkLst>
        </pc:grpChg>
        <pc:cxnChg chg="add mod">
          <ac:chgData name="Jasmine Peazel-Graham" userId="c849f272-3440-4ecd-9f02-ea9e60006079" providerId="ADAL" clId="{0EAA2A58-E53B-4B14-90E0-5BD45D5EE00C}" dt="2025-05-09T19:21:16.375" v="3150" actId="1076"/>
          <ac:cxnSpMkLst>
            <pc:docMk/>
            <pc:sldMk cId="1997078038" sldId="299"/>
            <ac:cxnSpMk id="7" creationId="{3468B7F8-53D6-0F09-E20C-C05AD2D88CA6}"/>
          </ac:cxnSpMkLst>
        </pc:cxnChg>
        <pc:cxnChg chg="add mod">
          <ac:chgData name="Jasmine Peazel-Graham" userId="c849f272-3440-4ecd-9f02-ea9e60006079" providerId="ADAL" clId="{0EAA2A58-E53B-4B14-90E0-5BD45D5EE00C}" dt="2025-05-09T19:20:27.764" v="3138" actId="164"/>
          <ac:cxnSpMkLst>
            <pc:docMk/>
            <pc:sldMk cId="1997078038" sldId="299"/>
            <ac:cxnSpMk id="11" creationId="{7094932A-EA3B-6ED6-F57A-461B174342A9}"/>
          </ac:cxnSpMkLst>
        </pc:cxnChg>
        <pc:cxnChg chg="add mod">
          <ac:chgData name="Jasmine Peazel-Graham" userId="c849f272-3440-4ecd-9f02-ea9e60006079" providerId="ADAL" clId="{0EAA2A58-E53B-4B14-90E0-5BD45D5EE00C}" dt="2025-05-09T19:20:52.932" v="3146" actId="164"/>
          <ac:cxnSpMkLst>
            <pc:docMk/>
            <pc:sldMk cId="1997078038" sldId="299"/>
            <ac:cxnSpMk id="17" creationId="{1D9B4A6A-C86E-0D32-A54F-760807FFE261}"/>
          </ac:cxnSpMkLst>
        </pc:cxnChg>
        <pc:cxnChg chg="add del mod">
          <ac:chgData name="Jasmine Peazel-Graham" userId="c849f272-3440-4ecd-9f02-ea9e60006079" providerId="ADAL" clId="{0EAA2A58-E53B-4B14-90E0-5BD45D5EE00C}" dt="2025-05-09T19:10:29.214" v="2396" actId="478"/>
          <ac:cxnSpMkLst>
            <pc:docMk/>
            <pc:sldMk cId="1997078038" sldId="299"/>
            <ac:cxnSpMk id="18" creationId="{3A10A541-599A-1B25-88DE-8473C3EA165D}"/>
          </ac:cxnSpMkLst>
        </pc:cxnChg>
        <pc:cxnChg chg="add mod">
          <ac:chgData name="Jasmine Peazel-Graham" userId="c849f272-3440-4ecd-9f02-ea9e60006079" providerId="ADAL" clId="{0EAA2A58-E53B-4B14-90E0-5BD45D5EE00C}" dt="2025-05-09T19:20:43.863" v="3142" actId="164"/>
          <ac:cxnSpMkLst>
            <pc:docMk/>
            <pc:sldMk cId="1997078038" sldId="299"/>
            <ac:cxnSpMk id="22" creationId="{B0D03E21-F330-C222-00A1-48242AAD5E75}"/>
          </ac:cxnSpMkLst>
        </pc:cxnChg>
        <pc:cxnChg chg="add del mod">
          <ac:chgData name="Jasmine Peazel-Graham" userId="c849f272-3440-4ecd-9f02-ea9e60006079" providerId="ADAL" clId="{0EAA2A58-E53B-4B14-90E0-5BD45D5EE00C}" dt="2025-05-09T19:16:12.392" v="2964" actId="478"/>
          <ac:cxnSpMkLst>
            <pc:docMk/>
            <pc:sldMk cId="1997078038" sldId="299"/>
            <ac:cxnSpMk id="25" creationId="{498201F5-88E1-37FC-E061-44D2EDEA8B2D}"/>
          </ac:cxnSpMkLst>
        </pc:cxnChg>
        <pc:cxnChg chg="add mod">
          <ac:chgData name="Jasmine Peazel-Graham" userId="c849f272-3440-4ecd-9f02-ea9e60006079" providerId="ADAL" clId="{0EAA2A58-E53B-4B14-90E0-5BD45D5EE00C}" dt="2025-05-09T19:20:23.147" v="3137" actId="164"/>
          <ac:cxnSpMkLst>
            <pc:docMk/>
            <pc:sldMk cId="1997078038" sldId="299"/>
            <ac:cxnSpMk id="30" creationId="{AC5AD4EA-C93D-5312-B4E4-08B0A9DBAA78}"/>
          </ac:cxnSpMkLst>
        </pc:cxnChg>
        <pc:cxnChg chg="add mod">
          <ac:chgData name="Jasmine Peazel-Graham" userId="c849f272-3440-4ecd-9f02-ea9e60006079" providerId="ADAL" clId="{0EAA2A58-E53B-4B14-90E0-5BD45D5EE00C}" dt="2025-05-09T19:20:35.050" v="3140" actId="164"/>
          <ac:cxnSpMkLst>
            <pc:docMk/>
            <pc:sldMk cId="1997078038" sldId="299"/>
            <ac:cxnSpMk id="33" creationId="{C61196AD-2C6F-C20D-CA88-4DA48AB2DFD5}"/>
          </ac:cxnSpMkLst>
        </pc:cxnChg>
        <pc:cxnChg chg="add mod">
          <ac:chgData name="Jasmine Peazel-Graham" userId="c849f272-3440-4ecd-9f02-ea9e60006079" providerId="ADAL" clId="{0EAA2A58-E53B-4B14-90E0-5BD45D5EE00C}" dt="2025-05-09T19:20:18.687" v="3136" actId="164"/>
          <ac:cxnSpMkLst>
            <pc:docMk/>
            <pc:sldMk cId="1997078038" sldId="299"/>
            <ac:cxnSpMk id="36" creationId="{0C118DF0-DA4F-486B-5086-43F9242319A3}"/>
          </ac:cxnSpMkLst>
        </pc:cxnChg>
      </pc:sldChg>
      <pc:sldChg chg="modSp add del mod">
        <pc:chgData name="Jasmine Peazel-Graham" userId="c849f272-3440-4ecd-9f02-ea9e60006079" providerId="ADAL" clId="{0EAA2A58-E53B-4B14-90E0-5BD45D5EE00C}" dt="2025-05-07T20:24:28.598" v="1071" actId="47"/>
        <pc:sldMkLst>
          <pc:docMk/>
          <pc:sldMk cId="3395521828" sldId="299"/>
        </pc:sldMkLst>
        <pc:spChg chg="mod">
          <ac:chgData name="Jasmine Peazel-Graham" userId="c849f272-3440-4ecd-9f02-ea9e60006079" providerId="ADAL" clId="{0EAA2A58-E53B-4B14-90E0-5BD45D5EE00C}" dt="2025-05-07T20:13:11.760" v="888" actId="20577"/>
          <ac:spMkLst>
            <pc:docMk/>
            <pc:sldMk cId="3395521828" sldId="299"/>
            <ac:spMk id="3" creationId="{A0F2CCFC-BC8F-0725-2318-5569778C725F}"/>
          </ac:spMkLst>
        </pc:spChg>
        <pc:spChg chg="mod">
          <ac:chgData name="Jasmine Peazel-Graham" userId="c849f272-3440-4ecd-9f02-ea9e60006079" providerId="ADAL" clId="{0EAA2A58-E53B-4B14-90E0-5BD45D5EE00C}" dt="2025-05-07T20:23:21.297" v="1065" actId="20577"/>
          <ac:spMkLst>
            <pc:docMk/>
            <pc:sldMk cId="3395521828" sldId="299"/>
            <ac:spMk id="4" creationId="{ECEBB152-E928-8F3A-F815-FA107953C151}"/>
          </ac:spMkLst>
        </pc:spChg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2826517817" sldId="300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4012368265" sldId="301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756648954" sldId="302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3750873630" sldId="304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1373626370" sldId="307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2223622660" sldId="308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1643457941" sldId="309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4067414729" sldId="310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2791011998" sldId="311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3143216299" sldId="312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713918617" sldId="313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1130231050" sldId="314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1427759620" sldId="315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1925275427" sldId="316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3971165042" sldId="317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1284390107" sldId="318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157772380" sldId="319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105887766" sldId="320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4121708462" sldId="321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397983865" sldId="322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2275199084" sldId="323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2797242841" sldId="324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262990425" sldId="328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2319323168" sldId="329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2948889207" sldId="331"/>
        </pc:sldMkLst>
      </pc:sldChg>
      <pc:sldChg chg="del">
        <pc:chgData name="Jasmine Peazel-Graham" userId="c849f272-3440-4ecd-9f02-ea9e60006079" providerId="ADAL" clId="{0EAA2A58-E53B-4B14-90E0-5BD45D5EE00C}" dt="2025-05-07T19:45:18.543" v="39" actId="47"/>
        <pc:sldMkLst>
          <pc:docMk/>
          <pc:sldMk cId="365174944" sldId="332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3413522725" sldId="333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1504291645" sldId="334"/>
        </pc:sldMkLst>
      </pc:sldChg>
      <pc:sldChg chg="del">
        <pc:chgData name="Jasmine Peazel-Graham" userId="c849f272-3440-4ecd-9f02-ea9e60006079" providerId="ADAL" clId="{0EAA2A58-E53B-4B14-90E0-5BD45D5EE00C}" dt="2025-05-07T19:45:43.182" v="44" actId="47"/>
        <pc:sldMkLst>
          <pc:docMk/>
          <pc:sldMk cId="1369720309" sldId="33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BDD425D-18D5-24EF-1DD1-36E2284AAB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CDD345-8414-AE5C-1F61-2B9E43D5D5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96319C-9C54-4A15-9D3C-905187EF1BD3}" type="datetimeFigureOut">
              <a:rPr lang="en-CA" smtClean="0"/>
              <a:t>2025-05-09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D124FC-E00B-B0CB-C9E7-D7BB757C74E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25D67B-1C27-8505-7E8E-07D5758997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67F3FB5-B44E-4810-9815-A2C3FE787B2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3792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63B221A-96A3-4FEC-A773-2308DECC9670}" type="datetimeFigureOut">
              <a:rPr lang="en-CA" smtClean="0"/>
              <a:t>2025-05-09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ABD9B58-D364-413D-B8F8-AF2BFE77DEB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3123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BD9B58-D364-413D-B8F8-AF2BFE77DEB2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97497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BD9B58-D364-413D-B8F8-AF2BFE77DEB2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46061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BD9B58-D364-413D-B8F8-AF2BFE77DEB2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0642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BD9B58-D364-413D-B8F8-AF2BFE77DEB2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243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BD9B58-D364-413D-B8F8-AF2BFE77DEB2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6266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BD9B58-D364-413D-B8F8-AF2BFE77DEB2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2032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BD9B58-D364-413D-B8F8-AF2BFE77DEB2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8919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BD9B58-D364-413D-B8F8-AF2BFE77DEB2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3932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BD9B58-D364-413D-B8F8-AF2BFE77DEB2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11692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BD9B58-D364-413D-B8F8-AF2BFE77DEB2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31368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BD9B58-D364-413D-B8F8-AF2BFE77DEB2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375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460FE3E-F6A2-221E-21DA-4D6B424F82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83" y="0"/>
            <a:ext cx="12189834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FE43630-9F40-4013-A63F-27F372B8B02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465658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0">
                <a:solidFill>
                  <a:srgbClr val="1D467F"/>
                </a:solidFill>
              </a:defRPr>
            </a:lvl1pPr>
          </a:lstStyle>
          <a:p>
            <a:r>
              <a:rPr lang="en-US"/>
              <a:t>MEETING TITLE ALL CAPS SIZE 48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79C5AD-A4BE-4377-A2D1-6FEB31A66F2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31891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1D467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Meeting Name Size 24</a:t>
            </a:r>
            <a:endParaRPr lang="en-CA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BFA9D57-0E83-9994-4E71-2B633095CF80}"/>
              </a:ext>
            </a:extLst>
          </p:cNvPr>
          <p:cNvCxnSpPr>
            <a:cxnSpLocks/>
          </p:cNvCxnSpPr>
          <p:nvPr userDrawn="1"/>
        </p:nvCxnSpPr>
        <p:spPr>
          <a:xfrm>
            <a:off x="1181099" y="2771078"/>
            <a:ext cx="98298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A12E5CE1-B18F-02EB-0840-55268CFCAA6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77" t="20611" r="12714" b="22121"/>
          <a:stretch/>
        </p:blipFill>
        <p:spPr>
          <a:xfrm>
            <a:off x="74644" y="5270803"/>
            <a:ext cx="3038542" cy="1452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163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460FE3E-F6A2-221E-21DA-4D6B424F82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0" r="21870"/>
          <a:stretch/>
        </p:blipFill>
        <p:spPr>
          <a:xfrm rot="16200000" flipH="1">
            <a:off x="5333999" y="2"/>
            <a:ext cx="6858002" cy="68580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BFA9D57-0E83-9994-4E71-2B633095CF80}"/>
              </a:ext>
            </a:extLst>
          </p:cNvPr>
          <p:cNvCxnSpPr>
            <a:cxnSpLocks/>
          </p:cNvCxnSpPr>
          <p:nvPr userDrawn="1"/>
        </p:nvCxnSpPr>
        <p:spPr>
          <a:xfrm>
            <a:off x="252153" y="992154"/>
            <a:ext cx="9144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A12E5CE1-B18F-02EB-0840-55268CFCAA6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77" t="20611" r="12714" b="22121"/>
          <a:stretch/>
        </p:blipFill>
        <p:spPr>
          <a:xfrm>
            <a:off x="9942022" y="5491773"/>
            <a:ext cx="1916154" cy="916016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1FAEAC-A033-971D-0ED3-42949E3E6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4055" y="632928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C03BBD-E430-471A-A167-CC37D38DB7A1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63ACBE1-FA62-52C0-54A4-6587685C59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2271" y="151310"/>
            <a:ext cx="9144000" cy="681498"/>
          </a:xfrm>
        </p:spPr>
        <p:txBody>
          <a:bodyPr anchor="b">
            <a:normAutofit/>
          </a:bodyPr>
          <a:lstStyle>
            <a:lvl1pPr algn="l">
              <a:defRPr sz="3200" b="0">
                <a:solidFill>
                  <a:srgbClr val="1D467F"/>
                </a:solidFill>
              </a:defRPr>
            </a:lvl1pPr>
          </a:lstStyle>
          <a:p>
            <a:r>
              <a:rPr lang="en-US"/>
              <a:t>Page Title Size 32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8909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460FE3E-F6A2-221E-21DA-4D6B424F82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0" r="21870"/>
          <a:stretch/>
        </p:blipFill>
        <p:spPr>
          <a:xfrm rot="5400000">
            <a:off x="-307571" y="2"/>
            <a:ext cx="685800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FE43630-9F40-4013-A63F-27F372B8B02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38154" y="151310"/>
            <a:ext cx="9144000" cy="681498"/>
          </a:xfrm>
        </p:spPr>
        <p:txBody>
          <a:bodyPr anchor="b">
            <a:normAutofit/>
          </a:bodyPr>
          <a:lstStyle>
            <a:lvl1pPr algn="l">
              <a:defRPr sz="3200" b="0">
                <a:solidFill>
                  <a:srgbClr val="1D467F"/>
                </a:solidFill>
              </a:defRPr>
            </a:lvl1pPr>
          </a:lstStyle>
          <a:p>
            <a:r>
              <a:rPr lang="en-US"/>
              <a:t>Page Size 32</a:t>
            </a:r>
            <a:endParaRPr lang="en-CA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BFA9D57-0E83-9994-4E71-2B633095CF80}"/>
              </a:ext>
            </a:extLst>
          </p:cNvPr>
          <p:cNvCxnSpPr>
            <a:cxnSpLocks/>
          </p:cNvCxnSpPr>
          <p:nvPr userDrawn="1"/>
        </p:nvCxnSpPr>
        <p:spPr>
          <a:xfrm>
            <a:off x="2455026" y="958903"/>
            <a:ext cx="9144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A12E5CE1-B18F-02EB-0840-55268CFCAA6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77" t="20611" r="12714" b="22121"/>
          <a:stretch/>
        </p:blipFill>
        <p:spPr>
          <a:xfrm>
            <a:off x="252153" y="5740798"/>
            <a:ext cx="1916154" cy="916016"/>
          </a:xfrm>
          <a:prstGeom prst="rect">
            <a:avLst/>
          </a:prstGeom>
        </p:spPr>
      </p:pic>
      <p:sp>
        <p:nvSpPr>
          <p:cNvPr id="3" name="Slide Number Placeholder 6">
            <a:extLst>
              <a:ext uri="{FF2B5EF4-FFF2-40B4-BE49-F238E27FC236}">
                <a16:creationId xmlns:a16="http://schemas.microsoft.com/office/drawing/2014/main" id="{E319B76A-C418-A41D-978A-BF186BE4B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4055" y="6329280"/>
            <a:ext cx="2743200" cy="365125"/>
          </a:xfrm>
        </p:spPr>
        <p:txBody>
          <a:bodyPr/>
          <a:lstStyle>
            <a:lvl1pPr>
              <a:defRPr>
                <a:solidFill>
                  <a:srgbClr val="1D467F"/>
                </a:solidFill>
              </a:defRPr>
            </a:lvl1pPr>
          </a:lstStyle>
          <a:p>
            <a:fld id="{DBC03BBD-E430-471A-A167-CC37D38DB7A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59033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9078145-8F45-479C-A697-09CF597D2B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528" y="5179355"/>
            <a:ext cx="2218944" cy="926592"/>
          </a:xfrm>
          <a:prstGeom prst="rect">
            <a:avLst/>
          </a:prstGeom>
        </p:spPr>
      </p:pic>
      <p:sp>
        <p:nvSpPr>
          <p:cNvPr id="2" name="Slide Number Placeholder 6">
            <a:extLst>
              <a:ext uri="{FF2B5EF4-FFF2-40B4-BE49-F238E27FC236}">
                <a16:creationId xmlns:a16="http://schemas.microsoft.com/office/drawing/2014/main" id="{37119B5C-99A1-4F62-6568-0F83989A4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4055" y="6329280"/>
            <a:ext cx="2743200" cy="365125"/>
          </a:xfrm>
        </p:spPr>
        <p:txBody>
          <a:bodyPr/>
          <a:lstStyle>
            <a:lvl1pPr>
              <a:defRPr>
                <a:solidFill>
                  <a:srgbClr val="1D467F"/>
                </a:solidFill>
              </a:defRPr>
            </a:lvl1pPr>
          </a:lstStyle>
          <a:p>
            <a:fld id="{DBC03BBD-E430-471A-A167-CC37D38DB7A1}" type="slidenum">
              <a:rPr lang="en-CA" smtClean="0"/>
              <a:pPr/>
              <a:t>‹#›</a:t>
            </a:fld>
            <a:endParaRPr lang="en-CA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F1294FB-A06A-C06A-94DE-67449756B56E}"/>
              </a:ext>
            </a:extLst>
          </p:cNvPr>
          <p:cNvCxnSpPr>
            <a:cxnSpLocks/>
          </p:cNvCxnSpPr>
          <p:nvPr userDrawn="1"/>
        </p:nvCxnSpPr>
        <p:spPr>
          <a:xfrm>
            <a:off x="252153" y="992154"/>
            <a:ext cx="9144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7C34F9A8-55E6-E632-23AE-19C2B755165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2271" y="151310"/>
            <a:ext cx="9144000" cy="681498"/>
          </a:xfrm>
        </p:spPr>
        <p:txBody>
          <a:bodyPr anchor="b">
            <a:normAutofit/>
          </a:bodyPr>
          <a:lstStyle>
            <a:lvl1pPr algn="l">
              <a:defRPr sz="3200" b="0">
                <a:solidFill>
                  <a:srgbClr val="1D467F"/>
                </a:solidFill>
              </a:defRPr>
            </a:lvl1pPr>
          </a:lstStyle>
          <a:p>
            <a:r>
              <a:rPr lang="en-US"/>
              <a:t>Page Title Size 32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598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A60BDF21-B313-4A7C-A4DC-D217C01D30F9}"/>
              </a:ext>
            </a:extLst>
          </p:cNvPr>
          <p:cNvSpPr txBox="1"/>
          <p:nvPr userDrawn="1"/>
        </p:nvSpPr>
        <p:spPr>
          <a:xfrm>
            <a:off x="4781725" y="5092117"/>
            <a:ext cx="2659310" cy="1275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/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475D27C1-E1A5-488F-BDAC-E4E077E8BF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474" y="5646960"/>
            <a:ext cx="4782110" cy="593779"/>
          </a:xfrm>
          <a:prstGeom prst="rect">
            <a:avLst/>
          </a:prstGeom>
        </p:spPr>
      </p:pic>
      <p:sp>
        <p:nvSpPr>
          <p:cNvPr id="2" name="Slide Number Placeholder 6">
            <a:extLst>
              <a:ext uri="{FF2B5EF4-FFF2-40B4-BE49-F238E27FC236}">
                <a16:creationId xmlns:a16="http://schemas.microsoft.com/office/drawing/2014/main" id="{2E90CFDA-C997-A649-5467-6665A7EDB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4055" y="6329280"/>
            <a:ext cx="2743200" cy="365125"/>
          </a:xfrm>
        </p:spPr>
        <p:txBody>
          <a:bodyPr/>
          <a:lstStyle>
            <a:lvl1pPr>
              <a:defRPr>
                <a:solidFill>
                  <a:srgbClr val="1D467F"/>
                </a:solidFill>
              </a:defRPr>
            </a:lvl1pPr>
          </a:lstStyle>
          <a:p>
            <a:fld id="{DBC03BBD-E430-471A-A167-CC37D38DB7A1}" type="slidenum">
              <a:rPr lang="en-CA" smtClean="0"/>
              <a:pPr/>
              <a:t>‹#›</a:t>
            </a:fld>
            <a:endParaRPr lang="en-CA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69FB691-72B9-1A1A-2444-4CA5EB566AEA}"/>
              </a:ext>
            </a:extLst>
          </p:cNvPr>
          <p:cNvCxnSpPr>
            <a:cxnSpLocks/>
          </p:cNvCxnSpPr>
          <p:nvPr userDrawn="1"/>
        </p:nvCxnSpPr>
        <p:spPr>
          <a:xfrm>
            <a:off x="252153" y="992154"/>
            <a:ext cx="9144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A72305B8-A44D-C9A0-7594-197236A9C88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2271" y="151310"/>
            <a:ext cx="9144000" cy="681498"/>
          </a:xfrm>
        </p:spPr>
        <p:txBody>
          <a:bodyPr anchor="b">
            <a:normAutofit/>
          </a:bodyPr>
          <a:lstStyle>
            <a:lvl1pPr algn="l">
              <a:defRPr sz="3200" b="0">
                <a:solidFill>
                  <a:srgbClr val="1D467F"/>
                </a:solidFill>
              </a:defRPr>
            </a:lvl1pPr>
          </a:lstStyle>
          <a:p>
            <a:r>
              <a:rPr lang="en-US"/>
              <a:t>Page Title Size 32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7150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D43F6A6-8A51-4B67-9431-FBE14A16E4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67346" y="1468073"/>
            <a:ext cx="7462151" cy="5310076"/>
          </a:xfrm>
          <a:prstGeom prst="rect">
            <a:avLst/>
          </a:prstGeom>
        </p:spPr>
      </p:pic>
      <p:sp>
        <p:nvSpPr>
          <p:cNvPr id="2" name="Slide Number Placeholder 6">
            <a:extLst>
              <a:ext uri="{FF2B5EF4-FFF2-40B4-BE49-F238E27FC236}">
                <a16:creationId xmlns:a16="http://schemas.microsoft.com/office/drawing/2014/main" id="{2DFFD6E1-2B7E-15F4-C3C6-19EA7974A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4055" y="6329280"/>
            <a:ext cx="2743200" cy="365125"/>
          </a:xfrm>
        </p:spPr>
        <p:txBody>
          <a:bodyPr/>
          <a:lstStyle>
            <a:lvl1pPr>
              <a:defRPr>
                <a:solidFill>
                  <a:srgbClr val="1D467F"/>
                </a:solidFill>
              </a:defRPr>
            </a:lvl1pPr>
          </a:lstStyle>
          <a:p>
            <a:fld id="{DBC03BBD-E430-471A-A167-CC37D38DB7A1}" type="slidenum">
              <a:rPr lang="en-CA" smtClean="0"/>
              <a:pPr/>
              <a:t>‹#›</a:t>
            </a:fld>
            <a:endParaRPr lang="en-CA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276C65F-550B-C380-3EE3-3A0DD96AD037}"/>
              </a:ext>
            </a:extLst>
          </p:cNvPr>
          <p:cNvCxnSpPr>
            <a:cxnSpLocks/>
          </p:cNvCxnSpPr>
          <p:nvPr userDrawn="1"/>
        </p:nvCxnSpPr>
        <p:spPr>
          <a:xfrm>
            <a:off x="252153" y="992154"/>
            <a:ext cx="9144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EE405AA1-E6C3-700E-62F9-E515FEA2626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2271" y="151310"/>
            <a:ext cx="9144000" cy="681498"/>
          </a:xfrm>
        </p:spPr>
        <p:txBody>
          <a:bodyPr anchor="b">
            <a:normAutofit/>
          </a:bodyPr>
          <a:lstStyle>
            <a:lvl1pPr algn="l">
              <a:defRPr sz="3200" b="0">
                <a:solidFill>
                  <a:srgbClr val="1D467F"/>
                </a:solidFill>
              </a:defRPr>
            </a:lvl1pPr>
          </a:lstStyle>
          <a:p>
            <a:r>
              <a:rPr lang="en-US"/>
              <a:t>Page Title Size 32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63690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4AD5341-D60C-4EC5-8E5A-CB88CC51BB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52" y="6174365"/>
            <a:ext cx="3023441" cy="333521"/>
          </a:xfrm>
          <a:prstGeom prst="rect">
            <a:avLst/>
          </a:prstGeom>
        </p:spPr>
      </p:pic>
      <p:sp>
        <p:nvSpPr>
          <p:cNvPr id="2" name="Slide Number Placeholder 6">
            <a:extLst>
              <a:ext uri="{FF2B5EF4-FFF2-40B4-BE49-F238E27FC236}">
                <a16:creationId xmlns:a16="http://schemas.microsoft.com/office/drawing/2014/main" id="{C51EED0D-EC02-29B8-4DB1-E35E2B8E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4055" y="6329280"/>
            <a:ext cx="2743200" cy="365125"/>
          </a:xfrm>
        </p:spPr>
        <p:txBody>
          <a:bodyPr/>
          <a:lstStyle>
            <a:lvl1pPr>
              <a:defRPr>
                <a:solidFill>
                  <a:srgbClr val="1D467F"/>
                </a:solidFill>
              </a:defRPr>
            </a:lvl1pPr>
          </a:lstStyle>
          <a:p>
            <a:fld id="{DBC03BBD-E430-471A-A167-CC37D38DB7A1}" type="slidenum">
              <a:rPr lang="en-CA" smtClean="0"/>
              <a:pPr/>
              <a:t>‹#›</a:t>
            </a:fld>
            <a:endParaRPr lang="en-CA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9EE137C-ECF9-740C-8AA1-AA7241CFB2B5}"/>
              </a:ext>
            </a:extLst>
          </p:cNvPr>
          <p:cNvCxnSpPr>
            <a:cxnSpLocks/>
          </p:cNvCxnSpPr>
          <p:nvPr userDrawn="1"/>
        </p:nvCxnSpPr>
        <p:spPr>
          <a:xfrm>
            <a:off x="252153" y="992154"/>
            <a:ext cx="9144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83691A23-E3E6-B093-AC7A-106282F49C2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2271" y="151310"/>
            <a:ext cx="9144000" cy="681498"/>
          </a:xfrm>
        </p:spPr>
        <p:txBody>
          <a:bodyPr anchor="b">
            <a:normAutofit/>
          </a:bodyPr>
          <a:lstStyle>
            <a:lvl1pPr algn="l">
              <a:defRPr sz="3200" b="0">
                <a:solidFill>
                  <a:srgbClr val="1D467F"/>
                </a:solidFill>
              </a:defRPr>
            </a:lvl1pPr>
          </a:lstStyle>
          <a:p>
            <a:r>
              <a:rPr lang="en-US"/>
              <a:t>Page Title Size 32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800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9D2821-9BBC-46B6-BD86-F056B0AED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" y="136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435841-1016-4A03-9F99-1568F51A1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4869" y="173355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Minimum font size 24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A339D-2628-4098-8253-0D5AAE7789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1FDE6-AEB1-4BCE-A937-1BD133D37A93}" type="datetime1">
              <a:rPr lang="en-CA" smtClean="0"/>
              <a:t>2025-05-09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36606-77C8-47FC-9ECE-167D0201C1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7B02F-37EB-4C7B-9E85-ED09457FFA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53D09-141D-4375-A454-8F69EFFB3E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046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6" r:id="rId3"/>
    <p:sldLayoutId id="2147483660" r:id="rId4"/>
    <p:sldLayoutId id="2147483662" r:id="rId5"/>
    <p:sldLayoutId id="2147483663" r:id="rId6"/>
    <p:sldLayoutId id="2147483664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1D467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rtcolborne.ca/STrenta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33263-FD8D-CF81-0773-71B7245168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6693" y="915114"/>
            <a:ext cx="11238614" cy="2188563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CA" sz="4400" b="1"/>
              <a:t>Proposed By-law to License, Regulate and Govern Short-Term Rental Accommodations</a:t>
            </a:r>
            <a:br>
              <a:rPr lang="en-CA" sz="4400" b="1"/>
            </a:br>
            <a:endParaRPr lang="en-CA" sz="4400" b="1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D342EB9F-44B9-9A00-9604-B6E53DBB9C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64804"/>
            <a:ext cx="9144000" cy="1655762"/>
          </a:xfrm>
        </p:spPr>
        <p:txBody>
          <a:bodyPr>
            <a:normAutofit/>
          </a:bodyPr>
          <a:lstStyle/>
          <a:p>
            <a:r>
              <a:rPr lang="en-CA" sz="3200" b="1">
                <a:solidFill>
                  <a:schemeClr val="tx2"/>
                </a:solidFill>
              </a:rPr>
              <a:t>Council Meeting</a:t>
            </a:r>
            <a:br>
              <a:rPr lang="en-CA" sz="3200">
                <a:solidFill>
                  <a:schemeClr val="tx2"/>
                </a:solidFill>
              </a:rPr>
            </a:br>
            <a:r>
              <a:rPr lang="en-CA" sz="3200">
                <a:solidFill>
                  <a:schemeClr val="tx2"/>
                </a:solidFill>
              </a:rPr>
              <a:t>May 13, 2025</a:t>
            </a:r>
          </a:p>
        </p:txBody>
      </p:sp>
    </p:spTree>
    <p:extLst>
      <p:ext uri="{BB962C8B-B14F-4D97-AF65-F5344CB8AC3E}">
        <p14:creationId xmlns:p14="http://schemas.microsoft.com/office/powerpoint/2010/main" val="685857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5AE606-8C2B-78A9-0236-89C8EBCEA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3BBD-E430-471A-A167-CC37D38DB7A1}" type="slidenum">
              <a:rPr lang="en-CA" smtClean="0"/>
              <a:pPr/>
              <a:t>10</a:t>
            </a:fld>
            <a:endParaRPr lang="en-CA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A0F2CCFC-BC8F-0725-2318-5569778C725F}"/>
              </a:ext>
            </a:extLst>
          </p:cNvPr>
          <p:cNvSpPr txBox="1">
            <a:spLocks/>
          </p:cNvSpPr>
          <p:nvPr/>
        </p:nvSpPr>
        <p:spPr>
          <a:xfrm>
            <a:off x="244133" y="185605"/>
            <a:ext cx="11733122" cy="68149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rgbClr val="1D467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3600" b="1"/>
              <a:t>Timeline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468B7F8-53D6-0F09-E20C-C05AD2D88CA6}"/>
              </a:ext>
            </a:extLst>
          </p:cNvPr>
          <p:cNvCxnSpPr>
            <a:cxnSpLocks/>
          </p:cNvCxnSpPr>
          <p:nvPr/>
        </p:nvCxnSpPr>
        <p:spPr>
          <a:xfrm>
            <a:off x="-1" y="1893360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 45">
            <a:extLst>
              <a:ext uri="{FF2B5EF4-FFF2-40B4-BE49-F238E27FC236}">
                <a16:creationId xmlns:a16="http://schemas.microsoft.com/office/drawing/2014/main" id="{0437BB8B-3B33-6DB6-1C8E-5A5DF0FA30AB}"/>
              </a:ext>
            </a:extLst>
          </p:cNvPr>
          <p:cNvGrpSpPr/>
          <p:nvPr/>
        </p:nvGrpSpPr>
        <p:grpSpPr>
          <a:xfrm>
            <a:off x="10269736" y="1468115"/>
            <a:ext cx="1707519" cy="2782824"/>
            <a:chOff x="10269737" y="2372470"/>
            <a:chExt cx="1707519" cy="278282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D9B4A6A-C86E-0D32-A54F-760807FFE261}"/>
                </a:ext>
              </a:extLst>
            </p:cNvPr>
            <p:cNvCxnSpPr>
              <a:cxnSpLocks/>
            </p:cNvCxnSpPr>
            <p:nvPr/>
          </p:nvCxnSpPr>
          <p:spPr>
            <a:xfrm>
              <a:off x="11123496" y="2778665"/>
              <a:ext cx="0" cy="7684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045BFD8-6A5B-AC00-21A1-FE01F814AEDE}"/>
                </a:ext>
              </a:extLst>
            </p:cNvPr>
            <p:cNvSpPr txBox="1"/>
            <p:nvPr/>
          </p:nvSpPr>
          <p:spPr>
            <a:xfrm>
              <a:off x="10269737" y="2372470"/>
              <a:ext cx="170751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400" b="1">
                  <a:solidFill>
                    <a:srgbClr val="1D467F"/>
                  </a:solidFill>
                </a:rPr>
                <a:t>November 1, 2025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B41B2F7-746C-AD9A-A615-762EEF5E9A6D}"/>
                </a:ext>
              </a:extLst>
            </p:cNvPr>
            <p:cNvSpPr txBox="1"/>
            <p:nvPr/>
          </p:nvSpPr>
          <p:spPr>
            <a:xfrm>
              <a:off x="10316468" y="3585634"/>
              <a:ext cx="1614056" cy="156966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CA" sz="1600"/>
                <a:t>If approved, by-law would come into effect ahead of 2026 rental season.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688DA137-013C-5799-2A85-7062EF5620A4}"/>
              </a:ext>
            </a:extLst>
          </p:cNvPr>
          <p:cNvGrpSpPr/>
          <p:nvPr/>
        </p:nvGrpSpPr>
        <p:grpSpPr>
          <a:xfrm>
            <a:off x="8258785" y="1468115"/>
            <a:ext cx="1922679" cy="4013931"/>
            <a:chOff x="8177221" y="2372470"/>
            <a:chExt cx="1922679" cy="4013931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0D03E21-F330-C222-00A1-48242AAD5E75}"/>
                </a:ext>
              </a:extLst>
            </p:cNvPr>
            <p:cNvCxnSpPr>
              <a:cxnSpLocks/>
            </p:cNvCxnSpPr>
            <p:nvPr/>
          </p:nvCxnSpPr>
          <p:spPr>
            <a:xfrm>
              <a:off x="9138560" y="2778665"/>
              <a:ext cx="0" cy="7684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6D3B6E4-547E-E7F5-A742-1379C6F7D020}"/>
                </a:ext>
              </a:extLst>
            </p:cNvPr>
            <p:cNvSpPr txBox="1"/>
            <p:nvPr/>
          </p:nvSpPr>
          <p:spPr>
            <a:xfrm>
              <a:off x="8544487" y="2372470"/>
              <a:ext cx="11881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400" b="1">
                  <a:solidFill>
                    <a:srgbClr val="1D467F"/>
                  </a:solidFill>
                </a:rPr>
                <a:t>July 9, 2025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E76E867-909F-4001-C36B-59EC45CEDB04}"/>
                </a:ext>
              </a:extLst>
            </p:cNvPr>
            <p:cNvSpPr txBox="1"/>
            <p:nvPr/>
          </p:nvSpPr>
          <p:spPr>
            <a:xfrm>
              <a:off x="8177221" y="3585634"/>
              <a:ext cx="1922679" cy="2800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/>
                <a:t>Survey results collected, analyzed and presented to Council; final version of by-law considered for approval; additional amendments to Official Plan and Zoning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B45DA0F-4D92-6FD9-918F-D0215F0352B8}"/>
              </a:ext>
            </a:extLst>
          </p:cNvPr>
          <p:cNvGrpSpPr/>
          <p:nvPr/>
        </p:nvGrpSpPr>
        <p:grpSpPr>
          <a:xfrm>
            <a:off x="98827" y="1468115"/>
            <a:ext cx="2003480" cy="3275267"/>
            <a:chOff x="98828" y="2372470"/>
            <a:chExt cx="2003480" cy="32752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094932A-EA3B-6ED6-F57A-461B174342A9}"/>
                </a:ext>
              </a:extLst>
            </p:cNvPr>
            <p:cNvCxnSpPr>
              <a:cxnSpLocks/>
            </p:cNvCxnSpPr>
            <p:nvPr/>
          </p:nvCxnSpPr>
          <p:spPr>
            <a:xfrm>
              <a:off x="1100568" y="2817149"/>
              <a:ext cx="0" cy="7684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054715B-5C7B-D204-F357-4EEFAE28C252}"/>
                </a:ext>
              </a:extLst>
            </p:cNvPr>
            <p:cNvSpPr txBox="1"/>
            <p:nvPr/>
          </p:nvSpPr>
          <p:spPr>
            <a:xfrm>
              <a:off x="461611" y="2372470"/>
              <a:ext cx="12779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400" b="1">
                  <a:solidFill>
                    <a:srgbClr val="1D467F"/>
                  </a:solidFill>
                </a:rPr>
                <a:t>May 13, 2025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1AC6CE7-5E23-5C68-488A-C444C240097C}"/>
                </a:ext>
              </a:extLst>
            </p:cNvPr>
            <p:cNvSpPr txBox="1"/>
            <p:nvPr/>
          </p:nvSpPr>
          <p:spPr>
            <a:xfrm>
              <a:off x="98828" y="3585634"/>
              <a:ext cx="2003480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/>
                <a:t>Council to consider draft by-law to license, regulate and govern short-term rental accommodations; community engagement plan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7B16CB8B-37B3-C0AD-C7DF-17B31310D589}"/>
              </a:ext>
            </a:extLst>
          </p:cNvPr>
          <p:cNvGrpSpPr/>
          <p:nvPr/>
        </p:nvGrpSpPr>
        <p:grpSpPr>
          <a:xfrm>
            <a:off x="2213944" y="1468115"/>
            <a:ext cx="1956750" cy="2058056"/>
            <a:chOff x="2186992" y="2372470"/>
            <a:chExt cx="1956750" cy="2058056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C5AD4EA-C93D-5312-B4E4-08B0A9DBAA78}"/>
                </a:ext>
              </a:extLst>
            </p:cNvPr>
            <p:cNvCxnSpPr>
              <a:cxnSpLocks/>
            </p:cNvCxnSpPr>
            <p:nvPr/>
          </p:nvCxnSpPr>
          <p:spPr>
            <a:xfrm>
              <a:off x="3165368" y="2817149"/>
              <a:ext cx="0" cy="7684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579F7C3-3883-8A6E-3714-ABBA992A364B}"/>
                </a:ext>
              </a:extLst>
            </p:cNvPr>
            <p:cNvSpPr txBox="1"/>
            <p:nvPr/>
          </p:nvSpPr>
          <p:spPr>
            <a:xfrm>
              <a:off x="2526411" y="2372470"/>
              <a:ext cx="12779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400" b="1">
                  <a:solidFill>
                    <a:srgbClr val="1D467F"/>
                  </a:solidFill>
                </a:rPr>
                <a:t>May 14, 2025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FFF748E-64B5-7B66-5CA4-BE9D95413749}"/>
                </a:ext>
              </a:extLst>
            </p:cNvPr>
            <p:cNvSpPr txBox="1"/>
            <p:nvPr/>
          </p:nvSpPr>
          <p:spPr>
            <a:xfrm>
              <a:off x="2186992" y="3599529"/>
              <a:ext cx="19567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/>
                <a:t>Community engagement on draft by-law begins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D9C7EDA-74A5-139C-6763-AF51B698B6E0}"/>
              </a:ext>
            </a:extLst>
          </p:cNvPr>
          <p:cNvGrpSpPr/>
          <p:nvPr/>
        </p:nvGrpSpPr>
        <p:grpSpPr>
          <a:xfrm>
            <a:off x="6397452" y="1468115"/>
            <a:ext cx="1749692" cy="2052901"/>
            <a:chOff x="6404161" y="2372470"/>
            <a:chExt cx="1749692" cy="2052901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61196AD-2C6F-C20D-CA88-4DA48AB2DFD5}"/>
                </a:ext>
              </a:extLst>
            </p:cNvPr>
            <p:cNvCxnSpPr>
              <a:cxnSpLocks/>
            </p:cNvCxnSpPr>
            <p:nvPr/>
          </p:nvCxnSpPr>
          <p:spPr>
            <a:xfrm>
              <a:off x="7279008" y="2817149"/>
              <a:ext cx="0" cy="7684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DC33A072-BB48-7C97-857C-8DE2417DDB4E}"/>
                </a:ext>
              </a:extLst>
            </p:cNvPr>
            <p:cNvSpPr txBox="1"/>
            <p:nvPr/>
          </p:nvSpPr>
          <p:spPr>
            <a:xfrm>
              <a:off x="6655280" y="2372470"/>
              <a:ext cx="12474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400" b="1">
                  <a:solidFill>
                    <a:srgbClr val="1D467F"/>
                  </a:solidFill>
                </a:rPr>
                <a:t>June 9, 2025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22EA260-A9CD-72CF-AFE9-4CF5747DBE8D}"/>
                </a:ext>
              </a:extLst>
            </p:cNvPr>
            <p:cNvSpPr txBox="1"/>
            <p:nvPr/>
          </p:nvSpPr>
          <p:spPr>
            <a:xfrm>
              <a:off x="6404161" y="3594374"/>
              <a:ext cx="174969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/>
                <a:t>Community engagement on draft by-law ends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7BB8D7A1-5C28-0D2B-7544-9D8EFE071F35}"/>
              </a:ext>
            </a:extLst>
          </p:cNvPr>
          <p:cNvGrpSpPr/>
          <p:nvPr/>
        </p:nvGrpSpPr>
        <p:grpSpPr>
          <a:xfrm>
            <a:off x="4282333" y="1468115"/>
            <a:ext cx="2003480" cy="2536603"/>
            <a:chOff x="4156395" y="2372470"/>
            <a:chExt cx="2003480" cy="2536603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0C118DF0-DA4F-486B-5086-43F9242319A3}"/>
                </a:ext>
              </a:extLst>
            </p:cNvPr>
            <p:cNvCxnSpPr>
              <a:cxnSpLocks/>
            </p:cNvCxnSpPr>
            <p:nvPr/>
          </p:nvCxnSpPr>
          <p:spPr>
            <a:xfrm>
              <a:off x="5158135" y="2807241"/>
              <a:ext cx="0" cy="7684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58B233C-8DC1-3DFA-9FE4-79ABF7D7C8BF}"/>
                </a:ext>
              </a:extLst>
            </p:cNvPr>
            <p:cNvSpPr txBox="1"/>
            <p:nvPr/>
          </p:nvSpPr>
          <p:spPr>
            <a:xfrm>
              <a:off x="4370099" y="2372470"/>
              <a:ext cx="15760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400" b="1">
                  <a:solidFill>
                    <a:srgbClr val="1D467F"/>
                  </a:solidFill>
                </a:rPr>
                <a:t>June 4 &amp; 5, 2025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3F58FA0-A462-3371-C8A4-7F8529AE1732}"/>
                </a:ext>
              </a:extLst>
            </p:cNvPr>
            <p:cNvSpPr txBox="1"/>
            <p:nvPr/>
          </p:nvSpPr>
          <p:spPr>
            <a:xfrm>
              <a:off x="4156395" y="3585634"/>
              <a:ext cx="200348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/>
                <a:t>Open houses at the Vale Health &amp; Wellness Centre (Golden Puck Room)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7078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1D68DEB-4234-88F0-D656-B67446126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42163" y="2137230"/>
            <a:ext cx="4907674" cy="1291770"/>
          </a:xfrm>
        </p:spPr>
        <p:txBody>
          <a:bodyPr>
            <a:normAutofit/>
          </a:bodyPr>
          <a:lstStyle/>
          <a:p>
            <a:r>
              <a:rPr lang="en-CA" sz="6000" b="1"/>
              <a:t>Questions?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E35360-5F32-C86A-5B06-44BFCB536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3BBD-E430-471A-A167-CC37D38DB7A1}" type="slidenum">
              <a:rPr lang="en-CA" smtClean="0"/>
              <a:pPr/>
              <a:t>11</a:t>
            </a:fld>
            <a:endParaRPr lang="en-C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677CB0-4989-8210-85CD-8CC09F7A8C7B}"/>
              </a:ext>
            </a:extLst>
          </p:cNvPr>
          <p:cNvSpPr/>
          <p:nvPr/>
        </p:nvSpPr>
        <p:spPr>
          <a:xfrm>
            <a:off x="2322284" y="508000"/>
            <a:ext cx="9477829" cy="914400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3711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ADB4E9B-DE18-9C63-F384-354990CB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3BBD-E430-471A-A167-CC37D38DB7A1}" type="slidenum">
              <a:rPr lang="en-CA" smtClean="0"/>
              <a:pPr/>
              <a:t>2</a:t>
            </a:fld>
            <a:endParaRPr lang="en-CA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6FC569-5948-856A-7B61-D9032A1343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786" y="225590"/>
            <a:ext cx="9144000" cy="681498"/>
          </a:xfrm>
        </p:spPr>
        <p:txBody>
          <a:bodyPr>
            <a:noAutofit/>
          </a:bodyPr>
          <a:lstStyle/>
          <a:p>
            <a:r>
              <a:rPr lang="en-CA" sz="4400" b="1"/>
              <a:t>Overview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CFB54A-21A1-FFE5-32F4-1DBEC58CFADC}"/>
              </a:ext>
            </a:extLst>
          </p:cNvPr>
          <p:cNvSpPr txBox="1"/>
          <p:nvPr/>
        </p:nvSpPr>
        <p:spPr>
          <a:xfrm>
            <a:off x="540937" y="1201648"/>
            <a:ext cx="9716756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CA" sz="2400"/>
              <a:t>Background and purpose of the proposed by-law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CA" sz="2400"/>
              <a:t>Who must comply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CA" sz="2400"/>
              <a:t>Key licensing requirements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CA" sz="2400"/>
              <a:t>Parking and safety requirements 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CA" sz="2400"/>
              <a:t>Operation rules and limitations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CA" sz="2400"/>
              <a:t>Inspections and compliance 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CA" sz="2400"/>
              <a:t>Community engagement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CA" sz="2400"/>
              <a:t>Timeline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endParaRPr lang="en-CA" sz="2400"/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endParaRPr lang="en-CA" sz="2400"/>
          </a:p>
        </p:txBody>
      </p:sp>
    </p:spTree>
    <p:extLst>
      <p:ext uri="{BB962C8B-B14F-4D97-AF65-F5344CB8AC3E}">
        <p14:creationId xmlns:p14="http://schemas.microsoft.com/office/powerpoint/2010/main" val="3843107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5AE606-8C2B-78A9-0236-89C8EBCEA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3BBD-E430-471A-A167-CC37D38DB7A1}" type="slidenum">
              <a:rPr lang="en-CA" smtClean="0"/>
              <a:pPr/>
              <a:t>3</a:t>
            </a:fld>
            <a:endParaRPr lang="en-CA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A0F2CCFC-BC8F-0725-2318-5569778C725F}"/>
              </a:ext>
            </a:extLst>
          </p:cNvPr>
          <p:cNvSpPr txBox="1">
            <a:spLocks/>
          </p:cNvSpPr>
          <p:nvPr/>
        </p:nvSpPr>
        <p:spPr>
          <a:xfrm>
            <a:off x="244133" y="185605"/>
            <a:ext cx="11733122" cy="68149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rgbClr val="1D467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3600" b="1"/>
              <a:t>Background and purpose of the proposed by-law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EBB152-E928-8F3A-F815-FA107953C151}"/>
              </a:ext>
            </a:extLst>
          </p:cNvPr>
          <p:cNvSpPr txBox="1"/>
          <p:nvPr/>
        </p:nvSpPr>
        <p:spPr>
          <a:xfrm>
            <a:off x="453774" y="1137067"/>
            <a:ext cx="8780281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Establish rules for </a:t>
            </a:r>
            <a:r>
              <a:rPr lang="en-CA" sz="2400" b="1">
                <a:effectLst/>
                <a:latin typeface="Arial" panose="020B0604020202020204" pitchFamily="34" charset="0"/>
                <a:ea typeface="Aptos" panose="020B0004020202020204" pitchFamily="34" charset="0"/>
              </a:rPr>
              <a:t>the safe, responsible, and respectful operation </a:t>
            </a: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of short-term rental accommodations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Balance the needs of property owners, guests, and neighbourhood residents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Support emergency services by requiring safety compliance and local contact availability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Help address issues identified by residents (noise, safety, overcrowding, garbage, unattended fires, parking, etc</a:t>
            </a:r>
            <a:r>
              <a:rPr lang="en-CA" sz="2400">
                <a:latin typeface="Arial" panose="020B0604020202020204" pitchFamily="34" charset="0"/>
                <a:ea typeface="Aptos" panose="020B0004020202020204" pitchFamily="34" charset="0"/>
              </a:rPr>
              <a:t>.)</a:t>
            </a:r>
            <a:endParaRPr lang="en-CA" sz="2400"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277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5AE606-8C2B-78A9-0236-89C8EBCEA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3BBD-E430-471A-A167-CC37D38DB7A1}" type="slidenum">
              <a:rPr lang="en-CA" smtClean="0"/>
              <a:pPr/>
              <a:t>4</a:t>
            </a:fld>
            <a:endParaRPr lang="en-CA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A0F2CCFC-BC8F-0725-2318-5569778C725F}"/>
              </a:ext>
            </a:extLst>
          </p:cNvPr>
          <p:cNvSpPr txBox="1">
            <a:spLocks/>
          </p:cNvSpPr>
          <p:nvPr/>
        </p:nvSpPr>
        <p:spPr>
          <a:xfrm>
            <a:off x="244133" y="185605"/>
            <a:ext cx="11733122" cy="68149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rgbClr val="1D467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3600" b="1"/>
              <a:t>Who must comply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EBB152-E928-8F3A-F815-FA107953C151}"/>
              </a:ext>
            </a:extLst>
          </p:cNvPr>
          <p:cNvSpPr txBox="1"/>
          <p:nvPr/>
        </p:nvSpPr>
        <p:spPr>
          <a:xfrm>
            <a:off x="142489" y="1012954"/>
            <a:ext cx="520772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Anyone operating a short-term rental accommodation: </a:t>
            </a:r>
            <a:r>
              <a:rPr lang="en-CA" sz="2400">
                <a:latin typeface="Arial" panose="020B0604020202020204" pitchFamily="34" charset="0"/>
                <a:ea typeface="Aptos" panose="020B0004020202020204" pitchFamily="34" charset="0"/>
              </a:rPr>
              <a:t>A</a:t>
            </a: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ny dwelling unit or portion thereof rented for </a:t>
            </a:r>
            <a:r>
              <a:rPr lang="en-CA" sz="2400" b="1">
                <a:effectLst/>
                <a:latin typeface="Arial" panose="020B0604020202020204" pitchFamily="34" charset="0"/>
                <a:ea typeface="Aptos" panose="020B0004020202020204" pitchFamily="34" charset="0"/>
              </a:rPr>
              <a:t>28 consecutive days or fewer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Applies to </a:t>
            </a:r>
            <a:r>
              <a:rPr lang="en-CA" sz="2400">
                <a:latin typeface="Arial" panose="020B0604020202020204" pitchFamily="34" charset="0"/>
                <a:ea typeface="Aptos" panose="020B0004020202020204" pitchFamily="34" charset="0"/>
              </a:rPr>
              <a:t>h</a:t>
            </a: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ouses, cottages, townhomes, accessory dwellings, boats, trailers, cabins, mobile homes (if rented out as accommodation)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Long-term rentals (over 28 days) are not affected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74A58A-A395-5E45-6271-CECD4EDE9619}"/>
              </a:ext>
            </a:extLst>
          </p:cNvPr>
          <p:cNvSpPr txBox="1"/>
          <p:nvPr/>
        </p:nvSpPr>
        <p:spPr>
          <a:xfrm>
            <a:off x="5829927" y="1012954"/>
            <a:ext cx="614732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b="1">
                <a:effectLst/>
                <a:latin typeface="Arial" panose="020B0604020202020204" pitchFamily="34" charset="0"/>
                <a:ea typeface="Aptos" panose="020B0004020202020204" pitchFamily="34" charset="0"/>
              </a:rPr>
              <a:t>Dwelling Unit: </a:t>
            </a: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Self-contained housekeeping unit of one or more rooms containing cooking facilities, living quarters, and sanitary facilities for the exclusive use of those residing within the dwelling unit. 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b="1">
                <a:effectLst/>
                <a:latin typeface="Arial" panose="020B0604020202020204" pitchFamily="34" charset="0"/>
                <a:ea typeface="Aptos" panose="020B0004020202020204" pitchFamily="34" charset="0"/>
              </a:rPr>
              <a:t>Renter: </a:t>
            </a: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A person paying to stay at the premises.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b="1">
                <a:latin typeface="Arial" panose="020B0604020202020204" pitchFamily="34" charset="0"/>
                <a:ea typeface="Aptos" panose="020B0004020202020204" pitchFamily="34" charset="0"/>
              </a:rPr>
              <a:t>Guest: </a:t>
            </a:r>
            <a:r>
              <a:rPr lang="en-CA" sz="2400">
                <a:latin typeface="Arial" panose="020B0604020202020204" pitchFamily="34" charset="0"/>
                <a:ea typeface="Aptos" panose="020B0004020202020204" pitchFamily="34" charset="0"/>
              </a:rPr>
              <a:t>Any person on the premises who is not a renter.</a:t>
            </a:r>
            <a:endParaRPr lang="en-CA" sz="2400"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b="1">
                <a:effectLst/>
                <a:latin typeface="Arial" panose="020B0604020202020204" pitchFamily="34" charset="0"/>
                <a:ea typeface="Aptos" panose="020B0004020202020204" pitchFamily="34" charset="0"/>
              </a:rPr>
              <a:t>Local Contact Person: </a:t>
            </a: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A person who can be contacted within 30 minutes and respond to emergencies or by-law contraventions within 60 minutes.</a:t>
            </a:r>
          </a:p>
        </p:txBody>
      </p:sp>
    </p:spTree>
    <p:extLst>
      <p:ext uri="{BB962C8B-B14F-4D97-AF65-F5344CB8AC3E}">
        <p14:creationId xmlns:p14="http://schemas.microsoft.com/office/powerpoint/2010/main" val="166886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5AE606-8C2B-78A9-0236-89C8EBCEA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3BBD-E430-471A-A167-CC37D38DB7A1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A0F2CCFC-BC8F-0725-2318-5569778C725F}"/>
              </a:ext>
            </a:extLst>
          </p:cNvPr>
          <p:cNvSpPr txBox="1">
            <a:spLocks/>
          </p:cNvSpPr>
          <p:nvPr/>
        </p:nvSpPr>
        <p:spPr>
          <a:xfrm>
            <a:off x="244133" y="185605"/>
            <a:ext cx="11733122" cy="68149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rgbClr val="1D467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3600" b="1"/>
              <a:t>Key licensing requirements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EBB152-E928-8F3A-F815-FA107953C151}"/>
              </a:ext>
            </a:extLst>
          </p:cNvPr>
          <p:cNvSpPr txBox="1"/>
          <p:nvPr/>
        </p:nvSpPr>
        <p:spPr>
          <a:xfrm>
            <a:off x="453774" y="1137067"/>
            <a:ext cx="10801829" cy="50167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Owners must apply for a </a:t>
            </a:r>
            <a:r>
              <a:rPr lang="en-CA" sz="2400" b="1">
                <a:effectLst/>
                <a:latin typeface="Arial" panose="020B0604020202020204" pitchFamily="34" charset="0"/>
                <a:ea typeface="Aptos" panose="020B0004020202020204" pitchFamily="34" charset="0"/>
              </a:rPr>
              <a:t>City-issued licence </a:t>
            </a: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before operating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Application must include: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Proof of ownership 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Floor plan and site plan showing rental area, parking, exits, safety equipment, other structures, etc.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/>
                <a:ea typeface="Aptos" panose="020B0004020202020204" pitchFamily="34" charset="0"/>
                <a:cs typeface="Arial"/>
              </a:rPr>
              <a:t>Valid insurance: minimum </a:t>
            </a:r>
            <a:r>
              <a:rPr lang="en-CA" sz="2400" b="1">
                <a:effectLst/>
                <a:latin typeface="Arial"/>
                <a:ea typeface="Aptos" panose="020B0004020202020204" pitchFamily="34" charset="0"/>
                <a:cs typeface="Arial"/>
              </a:rPr>
              <a:t>$</a:t>
            </a:r>
            <a:r>
              <a:rPr lang="en-CA" sz="2400" b="1">
                <a:latin typeface="Arial"/>
                <a:ea typeface="Aptos" panose="020B0004020202020204" pitchFamily="34" charset="0"/>
                <a:cs typeface="Arial"/>
              </a:rPr>
              <a:t>2-million</a:t>
            </a:r>
            <a:r>
              <a:rPr lang="en-CA" sz="2400" b="1">
                <a:effectLst/>
                <a:latin typeface="Arial"/>
                <a:ea typeface="Aptos" panose="020B0004020202020204" pitchFamily="34" charset="0"/>
                <a:cs typeface="Arial"/>
              </a:rPr>
              <a:t> liability coverage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Electrical Safety Authority (ESA) and HVAC inspection certificates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WETT inspection (if fireplace or wood stove is present)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Details for a </a:t>
            </a:r>
            <a:r>
              <a:rPr lang="en-CA" sz="2400" b="1">
                <a:effectLst/>
                <a:latin typeface="Arial" panose="020B0604020202020204" pitchFamily="34" charset="0"/>
                <a:ea typeface="Aptos" panose="020B0004020202020204" pitchFamily="34" charset="0"/>
              </a:rPr>
              <a:t>Local Contact Person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b="1">
                <a:effectLst/>
                <a:latin typeface="Arial" panose="020B0604020202020204" pitchFamily="34" charset="0"/>
                <a:ea typeface="Aptos" panose="020B0004020202020204" pitchFamily="34" charset="0"/>
              </a:rPr>
              <a:t>Annual renewal required</a:t>
            </a: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; licences are non-transferable</a:t>
            </a:r>
          </a:p>
        </p:txBody>
      </p:sp>
    </p:spTree>
    <p:extLst>
      <p:ext uri="{BB962C8B-B14F-4D97-AF65-F5344CB8AC3E}">
        <p14:creationId xmlns:p14="http://schemas.microsoft.com/office/powerpoint/2010/main" val="4071620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5AE606-8C2B-78A9-0236-89C8EBCEA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3BBD-E430-471A-A167-CC37D38DB7A1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A0F2CCFC-BC8F-0725-2318-5569778C725F}"/>
              </a:ext>
            </a:extLst>
          </p:cNvPr>
          <p:cNvSpPr txBox="1">
            <a:spLocks/>
          </p:cNvSpPr>
          <p:nvPr/>
        </p:nvSpPr>
        <p:spPr>
          <a:xfrm>
            <a:off x="244133" y="185605"/>
            <a:ext cx="11733122" cy="68149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rgbClr val="1D467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3600" b="1"/>
              <a:t>Parking and safety requirements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EBB152-E928-8F3A-F815-FA107953C151}"/>
              </a:ext>
            </a:extLst>
          </p:cNvPr>
          <p:cNvSpPr txBox="1"/>
          <p:nvPr/>
        </p:nvSpPr>
        <p:spPr>
          <a:xfrm>
            <a:off x="453774" y="1137067"/>
            <a:ext cx="461059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sz="2400" b="1">
                <a:solidFill>
                  <a:srgbClr val="1D467F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Parking: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Designated parking areas with a minimum number of spaces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Hard-surfaced driveway (gravel, paved, concrete, etc.) 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Number of cars </a:t>
            </a:r>
            <a:r>
              <a:rPr lang="en-CA" sz="2400">
                <a:latin typeface="Arial" panose="020B0604020202020204" pitchFamily="34" charset="0"/>
                <a:ea typeface="Aptos" panose="020B0004020202020204" pitchFamily="34" charset="0"/>
              </a:rPr>
              <a:t>is </a:t>
            </a: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limited to the number of designated parking spaces available (i.e. no street parking)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93576A-6BBA-3EDB-0A2A-5417140945CA}"/>
              </a:ext>
            </a:extLst>
          </p:cNvPr>
          <p:cNvSpPr txBox="1"/>
          <p:nvPr/>
        </p:nvSpPr>
        <p:spPr>
          <a:xfrm>
            <a:off x="6110694" y="1035523"/>
            <a:ext cx="5249877" cy="529375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sz="2400" b="1">
                <a:solidFill>
                  <a:srgbClr val="1D467F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Safety Provisions: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/>
                <a:ea typeface="Aptos" panose="020B0004020202020204" pitchFamily="34" charset="0"/>
                <a:cs typeface="Arial"/>
              </a:rPr>
              <a:t>Display a valid </a:t>
            </a:r>
            <a:r>
              <a:rPr lang="en-CA" sz="2400">
                <a:latin typeface="Arial"/>
                <a:ea typeface="Aptos" panose="020B0004020202020204" pitchFamily="34" charset="0"/>
                <a:cs typeface="Arial"/>
              </a:rPr>
              <a:t>licence</a:t>
            </a:r>
            <a:r>
              <a:rPr lang="en-CA" sz="2400">
                <a:effectLst/>
                <a:latin typeface="Arial"/>
                <a:ea typeface="Aptos" panose="020B0004020202020204" pitchFamily="34" charset="0"/>
                <a:cs typeface="Arial"/>
              </a:rPr>
              <a:t> on-site.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Provide floor plans showing exits and fire escape routes.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Ensure smoke and carbon monoxide alarms are maintained and operable.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Provide portable fire extinguishers on each level, inspected monthly.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Post emergency contact information and fire safety plans visibly.</a:t>
            </a:r>
          </a:p>
        </p:txBody>
      </p:sp>
    </p:spTree>
    <p:extLst>
      <p:ext uri="{BB962C8B-B14F-4D97-AF65-F5344CB8AC3E}">
        <p14:creationId xmlns:p14="http://schemas.microsoft.com/office/powerpoint/2010/main" val="17854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5AE606-8C2B-78A9-0236-89C8EBCEA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3BBD-E430-471A-A167-CC37D38DB7A1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A0F2CCFC-BC8F-0725-2318-5569778C725F}"/>
              </a:ext>
            </a:extLst>
          </p:cNvPr>
          <p:cNvSpPr txBox="1">
            <a:spLocks/>
          </p:cNvSpPr>
          <p:nvPr/>
        </p:nvSpPr>
        <p:spPr>
          <a:xfrm>
            <a:off x="244133" y="185605"/>
            <a:ext cx="11733122" cy="68149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rgbClr val="1D467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3600" b="1"/>
              <a:t>Operation rules and limitations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EBB152-E928-8F3A-F815-FA107953C151}"/>
              </a:ext>
            </a:extLst>
          </p:cNvPr>
          <p:cNvSpPr txBox="1"/>
          <p:nvPr/>
        </p:nvSpPr>
        <p:spPr>
          <a:xfrm>
            <a:off x="453774" y="1137067"/>
            <a:ext cx="5412005" cy="477053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sz="2400" b="1">
                <a:solidFill>
                  <a:srgbClr val="1D467F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Prohibited Actions: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/>
                <a:ea typeface="Aptos" panose="020B0004020202020204" pitchFamily="34" charset="0"/>
                <a:cs typeface="Arial"/>
              </a:rPr>
              <a:t>Operating or advertising without a </a:t>
            </a:r>
            <a:r>
              <a:rPr lang="en-CA" sz="2400">
                <a:latin typeface="Arial"/>
                <a:ea typeface="Aptos" panose="020B0004020202020204" pitchFamily="34" charset="0"/>
                <a:cs typeface="Arial"/>
              </a:rPr>
              <a:t>licence</a:t>
            </a:r>
            <a:r>
              <a:rPr lang="en-CA" sz="2400">
                <a:effectLst/>
                <a:latin typeface="Arial"/>
                <a:ea typeface="Aptos" panose="020B0004020202020204" pitchFamily="34" charset="0"/>
                <a:cs typeface="Arial"/>
              </a:rPr>
              <a:t> or with an expired/revoked </a:t>
            </a:r>
            <a:r>
              <a:rPr lang="en-CA" sz="2400">
                <a:latin typeface="Arial"/>
                <a:ea typeface="Aptos" panose="020B0004020202020204" pitchFamily="34" charset="0"/>
                <a:cs typeface="Arial"/>
              </a:rPr>
              <a:t>licence</a:t>
            </a:r>
            <a:r>
              <a:rPr lang="en-CA" sz="2400">
                <a:effectLst/>
                <a:latin typeface="Arial"/>
                <a:ea typeface="Aptos" panose="020B0004020202020204" pitchFamily="34" charset="0"/>
                <a:cs typeface="Arial"/>
              </a:rPr>
              <a:t>.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Exceeding guest limits or allowing disturbances.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Using tents or trailers for sleeping accommodations (except in Vacation Residential zones).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Failing to keep garbage contained in containers with lids.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67BFF-A0E8-3746-61B0-4A4EA6F19064}"/>
              </a:ext>
            </a:extLst>
          </p:cNvPr>
          <p:cNvSpPr txBox="1"/>
          <p:nvPr/>
        </p:nvSpPr>
        <p:spPr>
          <a:xfrm>
            <a:off x="6326223" y="1132755"/>
            <a:ext cx="541200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sz="2400" b="1">
                <a:solidFill>
                  <a:srgbClr val="1D467F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Guest and Renter Limits: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Bedrooms limited to one per parking space.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Renters limited to two per bedroom, maximum of ten renters.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Guests limited to one per bedroom, maximum of ten guests.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Special events must comply with guest limits and municipal by-laws.</a:t>
            </a:r>
          </a:p>
        </p:txBody>
      </p:sp>
    </p:spTree>
    <p:extLst>
      <p:ext uri="{BB962C8B-B14F-4D97-AF65-F5344CB8AC3E}">
        <p14:creationId xmlns:p14="http://schemas.microsoft.com/office/powerpoint/2010/main" val="578434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5AE606-8C2B-78A9-0236-89C8EBCEA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3BBD-E430-471A-A167-CC37D38DB7A1}" type="slidenum">
              <a:rPr lang="en-CA" smtClean="0"/>
              <a:pPr/>
              <a:t>8</a:t>
            </a:fld>
            <a:endParaRPr lang="en-CA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A0F2CCFC-BC8F-0725-2318-5569778C725F}"/>
              </a:ext>
            </a:extLst>
          </p:cNvPr>
          <p:cNvSpPr txBox="1">
            <a:spLocks/>
          </p:cNvSpPr>
          <p:nvPr/>
        </p:nvSpPr>
        <p:spPr>
          <a:xfrm>
            <a:off x="244133" y="185605"/>
            <a:ext cx="11733122" cy="68149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rgbClr val="1D467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3600" b="1"/>
              <a:t>Inspections and compliance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8916D2-4B49-629A-4C0A-7ACFD192A507}"/>
              </a:ext>
            </a:extLst>
          </p:cNvPr>
          <p:cNvSpPr txBox="1"/>
          <p:nvPr/>
        </p:nvSpPr>
        <p:spPr>
          <a:xfrm>
            <a:off x="453774" y="1137067"/>
            <a:ext cx="5412005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sz="2400" b="1">
                <a:solidFill>
                  <a:srgbClr val="1D467F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Inspection Process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Contact the City for inspections to ensure compliance with the by-law.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Inspections cover building code, fire safety, zoning, and other relevant laws.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Officers may enter premises at any reasonable time to carry out inspections.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2C2F99-72AC-D462-9984-1489BE8D2A26}"/>
              </a:ext>
            </a:extLst>
          </p:cNvPr>
          <p:cNvSpPr txBox="1"/>
          <p:nvPr/>
        </p:nvSpPr>
        <p:spPr>
          <a:xfrm>
            <a:off x="6326223" y="1132755"/>
            <a:ext cx="5412005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sz="2400" b="1">
                <a:solidFill>
                  <a:srgbClr val="1D467F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Compliance Requirements: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Maintain accurate records and registers of renters and guests.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Ensure all safety equipment is operable and inspected regularly.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Provide documentation and information to renters as required by the by-law.</a:t>
            </a:r>
          </a:p>
        </p:txBody>
      </p:sp>
    </p:spTree>
    <p:extLst>
      <p:ext uri="{BB962C8B-B14F-4D97-AF65-F5344CB8AC3E}">
        <p14:creationId xmlns:p14="http://schemas.microsoft.com/office/powerpoint/2010/main" val="1305162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5AE606-8C2B-78A9-0236-89C8EBCEA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3BBD-E430-471A-A167-CC37D38DB7A1}" type="slidenum">
              <a:rPr lang="en-CA" smtClean="0"/>
              <a:pPr/>
              <a:t>9</a:t>
            </a:fld>
            <a:endParaRPr lang="en-CA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A0F2CCFC-BC8F-0725-2318-5569778C725F}"/>
              </a:ext>
            </a:extLst>
          </p:cNvPr>
          <p:cNvSpPr txBox="1">
            <a:spLocks/>
          </p:cNvSpPr>
          <p:nvPr/>
        </p:nvSpPr>
        <p:spPr>
          <a:xfrm>
            <a:off x="244133" y="185605"/>
            <a:ext cx="11733122" cy="68149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rgbClr val="1D467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3600" b="1"/>
              <a:t>Community engagement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EBB152-E928-8F3A-F815-FA107953C151}"/>
              </a:ext>
            </a:extLst>
          </p:cNvPr>
          <p:cNvSpPr txBox="1"/>
          <p:nvPr/>
        </p:nvSpPr>
        <p:spPr>
          <a:xfrm>
            <a:off x="453775" y="1137067"/>
            <a:ext cx="564222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CA" sz="2400" b="1">
                <a:solidFill>
                  <a:srgbClr val="1D467F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Engagement Plan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Online survey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>
                <a:latin typeface="Arial" panose="020B0604020202020204" pitchFamily="34" charset="0"/>
                <a:ea typeface="Aptos" panose="020B0004020202020204" pitchFamily="34" charset="0"/>
                <a:hlinkClick r:id="rId3"/>
              </a:rPr>
              <a:t>www.portcolborne.ca/STrentals</a:t>
            </a:r>
            <a:r>
              <a:rPr lang="en-CA" sz="2400">
                <a:latin typeface="Arial" panose="020B0604020202020204" pitchFamily="34" charset="0"/>
                <a:ea typeface="Aptos" panose="020B0004020202020204" pitchFamily="34" charset="0"/>
              </a:rPr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>
                <a:latin typeface="Arial" panose="020B0604020202020204" pitchFamily="34" charset="0"/>
                <a:ea typeface="Aptos" panose="020B0004020202020204" pitchFamily="34" charset="0"/>
              </a:rPr>
              <a:t> </a:t>
            </a: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May 14 to June 9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CA" sz="2400">
                <a:latin typeface="Arial" panose="020B0604020202020204" pitchFamily="34" charset="0"/>
                <a:ea typeface="Aptos" panose="020B0004020202020204" pitchFamily="34" charset="0"/>
              </a:rPr>
              <a:t>Paper survey – May 14 to June 9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>
                <a:latin typeface="Arial" panose="020B0604020202020204" pitchFamily="34" charset="0"/>
                <a:ea typeface="Aptos" panose="020B0004020202020204" pitchFamily="34" charset="0"/>
              </a:rPr>
              <a:t>City Hall, Library, Vale Health &amp; Wellness Centre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Open houses</a:t>
            </a:r>
            <a:r>
              <a:rPr lang="en-CA" sz="2400">
                <a:latin typeface="Arial" panose="020B0604020202020204" pitchFamily="34" charset="0"/>
                <a:ea typeface="Aptos" panose="020B0004020202020204" pitchFamily="34" charset="0"/>
              </a:rPr>
              <a:t> at Vale Health &amp; Wellness Centre</a:t>
            </a:r>
            <a:endParaRPr lang="en-CA" sz="2400"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>
                <a:latin typeface="Arial" panose="020B0604020202020204" pitchFamily="34" charset="0"/>
                <a:ea typeface="Aptos" panose="020B0004020202020204" pitchFamily="34" charset="0"/>
              </a:rPr>
              <a:t>Wednesday, June 4 from 2-6 p.m.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Thursday, June 5 from 3-7 p.m.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>
                <a:latin typeface="Arial" panose="020B0604020202020204" pitchFamily="34" charset="0"/>
                <a:ea typeface="Aptos" panose="020B0004020202020204" pitchFamily="34" charset="0"/>
              </a:rPr>
              <a:t>Tentative: In-person session at Sherkston Shores </a:t>
            </a:r>
            <a:endParaRPr lang="en-CA" sz="2400"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400">
              <a:effectLst/>
              <a:latin typeface="Arial" panose="020B0604020202020204" pitchFamily="34" charset="0"/>
              <a:ea typeface="Aptos" panose="020B00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9A9D48-A0A0-68CA-0A18-B2E0B2D51196}"/>
              </a:ext>
            </a:extLst>
          </p:cNvPr>
          <p:cNvSpPr txBox="1"/>
          <p:nvPr/>
        </p:nvSpPr>
        <p:spPr>
          <a:xfrm>
            <a:off x="6577038" y="1137067"/>
            <a:ext cx="510339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CA" sz="2400" b="1">
                <a:solidFill>
                  <a:srgbClr val="1D467F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Communications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City website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Social media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Digital advertising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Media outreach/promotion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Hard-copy posters with QR codes directed to the online survey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CA" sz="240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City Hall News</a:t>
            </a:r>
          </a:p>
        </p:txBody>
      </p:sp>
    </p:spTree>
    <p:extLst>
      <p:ext uri="{BB962C8B-B14F-4D97-AF65-F5344CB8AC3E}">
        <p14:creationId xmlns:p14="http://schemas.microsoft.com/office/powerpoint/2010/main" val="1184490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D467F"/>
      </a:dk2>
      <a:lt2>
        <a:srgbClr val="D6D6D6"/>
      </a:lt2>
      <a:accent1>
        <a:srgbClr val="1D467F"/>
      </a:accent1>
      <a:accent2>
        <a:srgbClr val="D6D6D6"/>
      </a:accent2>
      <a:accent3>
        <a:srgbClr val="D94829"/>
      </a:accent3>
      <a:accent4>
        <a:srgbClr val="07A7E0"/>
      </a:accent4>
      <a:accent5>
        <a:srgbClr val="FFFFFF"/>
      </a:accent5>
      <a:accent6>
        <a:srgbClr val="000000"/>
      </a:accent6>
      <a:hlink>
        <a:srgbClr val="07A7E0"/>
      </a:hlink>
      <a:folHlink>
        <a:srgbClr val="07A7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d75bb3b-7bfc-44fc-a61a-f4f228d82dfe" xsi:nil="true"/>
    <lcf76f155ced4ddcb4097134ff3c332f xmlns="2a257334-1fc3-4a6c-a71f-ce942bdc198f">
      <Terms xmlns="http://schemas.microsoft.com/office/infopath/2007/PartnerControls"/>
    </lcf76f155ced4ddcb4097134ff3c332f>
    <SharedWithUsers xmlns="ed75bb3b-7bfc-44fc-a61a-f4f228d82dfe">
      <UserInfo>
        <DisplayName>Olga Loeffen</DisplayName>
        <AccountId>225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2DC89ADED9AA47B3F1BBBC0A6EDD30" ma:contentTypeVersion="15" ma:contentTypeDescription="Create a new document." ma:contentTypeScope="" ma:versionID="7db755acccbfe6ce5001340693686f21">
  <xsd:schema xmlns:xsd="http://www.w3.org/2001/XMLSchema" xmlns:xs="http://www.w3.org/2001/XMLSchema" xmlns:p="http://schemas.microsoft.com/office/2006/metadata/properties" xmlns:ns2="2a257334-1fc3-4a6c-a71f-ce942bdc198f" xmlns:ns3="ed75bb3b-7bfc-44fc-a61a-f4f228d82dfe" targetNamespace="http://schemas.microsoft.com/office/2006/metadata/properties" ma:root="true" ma:fieldsID="eec24ef6f68b779453f0e454556be944" ns2:_="" ns3:_="">
    <xsd:import namespace="2a257334-1fc3-4a6c-a71f-ce942bdc198f"/>
    <xsd:import namespace="ed75bb3b-7bfc-44fc-a61a-f4f228d82d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257334-1fc3-4a6c-a71f-ce942bdc19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be30ba91-f728-4a2d-872a-1d354ca8f79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75bb3b-7bfc-44fc-a61a-f4f228d82dfe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ccecc5c3-78e5-49c5-a9fd-83073f885952}" ma:internalName="TaxCatchAll" ma:showField="CatchAllData" ma:web="ed75bb3b-7bfc-44fc-a61a-f4f228d82d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49C115-1866-49DD-B93F-C8F7F16BF33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FFCE5F4-0B5C-40B7-B87A-3BA47AA6E3BE}">
  <ds:schemaRefs>
    <ds:schemaRef ds:uri="2a257334-1fc3-4a6c-a71f-ce942bdc198f"/>
    <ds:schemaRef ds:uri="ed75bb3b-7bfc-44fc-a61a-f4f228d82df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136070A-55F4-4BAB-8194-32E9801C471A}">
  <ds:schemaRefs>
    <ds:schemaRef ds:uri="2a257334-1fc3-4a6c-a71f-ce942bdc198f"/>
    <ds:schemaRef ds:uri="ed75bb3b-7bfc-44fc-a61a-f4f228d82df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11</Slides>
  <Notes>11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Proposed By-law to License, Regulate and Govern Short-Term Rental Accommodations </vt:lpstr>
      <vt:lpstr>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OF HEADLINE ONE</dc:title>
  <dc:creator>Ryan Trinder</dc:creator>
  <cp:revision>1</cp:revision>
  <cp:lastPrinted>2025-03-17T20:15:03Z</cp:lastPrinted>
  <dcterms:created xsi:type="dcterms:W3CDTF">2020-11-02T21:31:46Z</dcterms:created>
  <dcterms:modified xsi:type="dcterms:W3CDTF">2025-05-09T19:23:06Z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0x0101002F2DC89ADED9AA47B3F1BBBC0A6EDD30</vt:lpwstr>
  </property>
  <property fmtid="{D5CDD505-2E9C-101B-9397-08002B2CF9AE}" pid="3" name="MediaServiceImageTags">
    <vt:lpwstr/>
  </property>
  <property fmtid="{D5CDD505-2E9C-101B-9397-08002B2CF9AE}" pid="4" name="MSIP_Label_18680886-1a88-4f63-a4df-fc248dfedeb5_Enabled">
    <vt:lpwstr>true</vt:lpwstr>
  </property>
  <property fmtid="{D5CDD505-2E9C-101B-9397-08002B2CF9AE}" pid="5" name="MSIP_Label_18680886-1a88-4f63-a4df-fc248dfedeb5_SetDate">
    <vt:lpwstr>2025-01-28T14:21:32Z</vt:lpwstr>
  </property>
  <property fmtid="{D5CDD505-2E9C-101B-9397-08002B2CF9AE}" pid="6" name="MSIP_Label_18680886-1a88-4f63-a4df-fc248dfedeb5_Method">
    <vt:lpwstr>Standard</vt:lpwstr>
  </property>
  <property fmtid="{D5CDD505-2E9C-101B-9397-08002B2CF9AE}" pid="7" name="MSIP_Label_18680886-1a88-4f63-a4df-fc248dfedeb5_Name">
    <vt:lpwstr>defa4170-0d19-0005-0004-bc88714345d2</vt:lpwstr>
  </property>
  <property fmtid="{D5CDD505-2E9C-101B-9397-08002B2CF9AE}" pid="8" name="MSIP_Label_18680886-1a88-4f63-a4df-fc248dfedeb5_SiteId">
    <vt:lpwstr>5536de6f-ac1f-4445-88a1-4b9cdc40f906</vt:lpwstr>
  </property>
  <property fmtid="{D5CDD505-2E9C-101B-9397-08002B2CF9AE}" pid="9" name="MSIP_Label_18680886-1a88-4f63-a4df-fc248dfedeb5_ActionId">
    <vt:lpwstr>6882de12-8b8f-41ef-b74b-4f13cb15f289</vt:lpwstr>
  </property>
  <property fmtid="{D5CDD505-2E9C-101B-9397-08002B2CF9AE}" pid="10" name="MSIP_Label_18680886-1a88-4f63-a4df-fc248dfedeb5_ContentBits">
    <vt:lpwstr>0</vt:lpwstr>
  </property>
</Properties>
</file>